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5" r:id="rId4"/>
  </p:sldMasterIdLst>
  <p:notesMasterIdLst>
    <p:notesMasterId r:id="rId26"/>
  </p:notesMasterIdLst>
  <p:handoutMasterIdLst>
    <p:handoutMasterId r:id="rId27"/>
  </p:handoutMasterIdLst>
  <p:sldIdLst>
    <p:sldId id="256" r:id="rId5"/>
    <p:sldId id="257" r:id="rId6"/>
    <p:sldId id="278" r:id="rId7"/>
    <p:sldId id="259" r:id="rId8"/>
    <p:sldId id="269" r:id="rId9"/>
    <p:sldId id="263" r:id="rId10"/>
    <p:sldId id="271" r:id="rId11"/>
    <p:sldId id="266" r:id="rId12"/>
    <p:sldId id="273" r:id="rId13"/>
    <p:sldId id="260" r:id="rId14"/>
    <p:sldId id="279" r:id="rId15"/>
    <p:sldId id="275" r:id="rId16"/>
    <p:sldId id="289" r:id="rId17"/>
    <p:sldId id="285" r:id="rId18"/>
    <p:sldId id="286" r:id="rId19"/>
    <p:sldId id="291" r:id="rId20"/>
    <p:sldId id="288" r:id="rId21"/>
    <p:sldId id="272" r:id="rId22"/>
    <p:sldId id="287" r:id="rId23"/>
    <p:sldId id="292"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D9FF56-B13F-27E3-C315-B1F112E6D8BA}" v="7" dt="2024-03-22T07:34:53.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8" autoAdjust="0"/>
    <p:restoredTop sz="78484" autoAdjust="0"/>
  </p:normalViewPr>
  <p:slideViewPr>
    <p:cSldViewPr snapToGrid="0" showGuides="1">
      <p:cViewPr varScale="1">
        <p:scale>
          <a:sx n="87" d="100"/>
          <a:sy n="87" d="100"/>
        </p:scale>
        <p:origin x="1568" y="19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i Caldwell" userId="S::vicki@feesfund.org::4d5d1211-3f4e-4908-98b5-79b62e73353d" providerId="AD" clId="Web-{29D9FF56-B13F-27E3-C315-B1F112E6D8BA}"/>
    <pc:docChg chg="modSld">
      <pc:chgData name="Vicki Caldwell" userId="S::vicki@feesfund.org::4d5d1211-3f4e-4908-98b5-79b62e73353d" providerId="AD" clId="Web-{29D9FF56-B13F-27E3-C315-B1F112E6D8BA}" dt="2024-03-22T07:34:53.852" v="5" actId="14100"/>
      <pc:docMkLst>
        <pc:docMk/>
      </pc:docMkLst>
      <pc:sldChg chg="modSp">
        <pc:chgData name="Vicki Caldwell" userId="S::vicki@feesfund.org::4d5d1211-3f4e-4908-98b5-79b62e73353d" providerId="AD" clId="Web-{29D9FF56-B13F-27E3-C315-B1F112E6D8BA}" dt="2024-03-22T07:11:29.241" v="4" actId="20577"/>
        <pc:sldMkLst>
          <pc:docMk/>
          <pc:sldMk cId="3805164132" sldId="257"/>
        </pc:sldMkLst>
        <pc:spChg chg="mod">
          <ac:chgData name="Vicki Caldwell" userId="S::vicki@feesfund.org::4d5d1211-3f4e-4908-98b5-79b62e73353d" providerId="AD" clId="Web-{29D9FF56-B13F-27E3-C315-B1F112E6D8BA}" dt="2024-03-22T07:11:29.241" v="4" actId="20577"/>
          <ac:spMkLst>
            <pc:docMk/>
            <pc:sldMk cId="3805164132" sldId="257"/>
            <ac:spMk id="3" creationId="{F0495D9B-1C30-46A7-AC78-0AD00F70BCAE}"/>
          </ac:spMkLst>
        </pc:spChg>
      </pc:sldChg>
      <pc:sldChg chg="modSp">
        <pc:chgData name="Vicki Caldwell" userId="S::vicki@feesfund.org::4d5d1211-3f4e-4908-98b5-79b62e73353d" providerId="AD" clId="Web-{29D9FF56-B13F-27E3-C315-B1F112E6D8BA}" dt="2024-03-22T07:34:53.852" v="5" actId="14100"/>
        <pc:sldMkLst>
          <pc:docMk/>
          <pc:sldMk cId="3373132963" sldId="286"/>
        </pc:sldMkLst>
        <pc:picChg chg="mod">
          <ac:chgData name="Vicki Caldwell" userId="S::vicki@feesfund.org::4d5d1211-3f4e-4908-98b5-79b62e73353d" providerId="AD" clId="Web-{29D9FF56-B13F-27E3-C315-B1F112E6D8BA}" dt="2024-03-22T07:34:53.852" v="5" actId="14100"/>
          <ac:picMkLst>
            <pc:docMk/>
            <pc:sldMk cId="3373132963" sldId="286"/>
            <ac:picMk id="11" creationId="{F8D863F1-AFE0-CDFA-0667-D155BB69313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1A4F8C-E918-4AA2-B7D6-8BA3DF09F0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66F2EAE0-7046-43A4-A1B0-62E783DBF3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5E78637-9866-472C-B827-FE74ABBD3EA1}" type="datetime1">
              <a:rPr lang="en-GB" smtClean="0"/>
              <a:t>22/03/2024</a:t>
            </a:fld>
            <a:endParaRPr lang="en-GB"/>
          </a:p>
        </p:txBody>
      </p:sp>
      <p:sp>
        <p:nvSpPr>
          <p:cNvPr id="4" name="Footer Placeholder 3">
            <a:extLst>
              <a:ext uri="{FF2B5EF4-FFF2-40B4-BE49-F238E27FC236}">
                <a16:creationId xmlns:a16="http://schemas.microsoft.com/office/drawing/2014/main" id="{DBA7D107-515E-4AFF-A175-895B266E35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F022CA95-5884-4688-8B0C-37914EB108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2490F62-96B5-44BE-A8A5-3DEBC6A2B636}" type="slidenum">
              <a:rPr lang="en-GB" smtClean="0"/>
              <a:t>‹#›</a:t>
            </a:fld>
            <a:endParaRPr lang="en-GB"/>
          </a:p>
        </p:txBody>
      </p:sp>
    </p:spTree>
    <p:extLst>
      <p:ext uri="{BB962C8B-B14F-4D97-AF65-F5344CB8AC3E}">
        <p14:creationId xmlns:p14="http://schemas.microsoft.com/office/powerpoint/2010/main" val="2492205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BBE3B7A-5542-440A-B7CD-5AB6A17E6EFE}" type="datetime1">
              <a:rPr lang="en-GB" noProof="0" smtClean="0"/>
              <a:t>22/03/2024</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63359F2-43EF-4812-9DC0-98C0B1A40681}" type="slidenum">
              <a:rPr lang="en-GB" noProof="0" smtClean="0"/>
              <a:t>‹#›</a:t>
            </a:fld>
            <a:endParaRPr lang="en-GB" noProof="0"/>
          </a:p>
        </p:txBody>
      </p:sp>
    </p:spTree>
    <p:extLst>
      <p:ext uri="{BB962C8B-B14F-4D97-AF65-F5344CB8AC3E}">
        <p14:creationId xmlns:p14="http://schemas.microsoft.com/office/powerpoint/2010/main" val="47011160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c.europa.eu/social/main.jsp?catId=738&amp;langId=en&amp;pubId=839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eesfund.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eesfund.org/eligibility-checklist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the opportunity to talk today </a:t>
            </a:r>
          </a:p>
          <a:p>
            <a:endParaRPr lang="en-GB" dirty="0"/>
          </a:p>
          <a:p>
            <a:r>
              <a:rPr lang="en-GB" dirty="0"/>
              <a:t>My Name is Vicki Caldwell I am a trustee of </a:t>
            </a:r>
            <a:r>
              <a:rPr lang="en-GB" dirty="0" err="1"/>
              <a:t>fi’s</a:t>
            </a:r>
            <a:r>
              <a:rPr lang="en-GB" dirty="0"/>
              <a:t> enrichment education support fund known as fees fund that was set up in memory of my daughter Fiona Braidwood </a:t>
            </a:r>
          </a:p>
          <a:p>
            <a:r>
              <a:rPr lang="en-GB" dirty="0"/>
              <a:t>a very special small charity close to my heart </a:t>
            </a:r>
          </a:p>
          <a:p>
            <a:endParaRPr lang="en-GB" dirty="0"/>
          </a:p>
          <a:p>
            <a:r>
              <a:rPr lang="en-GB" dirty="0"/>
              <a:t>I would like to say a big thank you for the incredible fund raising  effort  of the catholic church in Cheddar who chose </a:t>
            </a:r>
            <a:r>
              <a:rPr lang="en-GB" dirty="0" err="1"/>
              <a:t>FEESFund</a:t>
            </a:r>
            <a:r>
              <a:rPr lang="en-GB" dirty="0"/>
              <a:t> as their charity of the year and hope the talk today helps to tell you more about fees fund why it was set up its charitable purpose and impact fees fund  grants have.</a:t>
            </a:r>
          </a:p>
          <a:p>
            <a:endParaRPr lang="en-GB" dirty="0"/>
          </a:p>
          <a:p>
            <a:r>
              <a:rPr lang="en-GB" dirty="0"/>
              <a:t>I recognise that in telling you about fees fund I am also going to be touching on some very sad themes about a young person who life was cut short following a car accident and this might be triggering for individuals . Please feel free to take time out and seek support if needed. I hope rather than heaviness and sadness my talk today shows that out of such sadness a momentum for good and hope can be build. fees fund shows how it is possible with community support to create a positive legacy that keeps the memory of that person close and very present </a:t>
            </a:r>
          </a:p>
          <a:p>
            <a:endParaRPr lang="en-GB" dirty="0"/>
          </a:p>
          <a:p>
            <a:r>
              <a:rPr lang="en-GB" dirty="0"/>
              <a:t>I think Fi would approve of this talk today but not as much as her Granny my Mum Josie Caldwell who was a founding and active member of this parish from the 60’s through to the late 90’s and was very committed to church's together and never missed a lent lunch. She saw lent as a time for reflection and encouraged us to do something extra  that had impact in the lives of other rather than give something up. I hope this talk today inspires and an example of the power of community and   what is possible when we work together and show kindness. </a:t>
            </a:r>
          </a:p>
        </p:txBody>
      </p:sp>
      <p:sp>
        <p:nvSpPr>
          <p:cNvPr id="4" name="Slide Number Placeholder 3"/>
          <p:cNvSpPr>
            <a:spLocks noGrp="1"/>
          </p:cNvSpPr>
          <p:nvPr>
            <p:ph type="sldNum" sz="quarter" idx="5"/>
          </p:nvPr>
        </p:nvSpPr>
        <p:spPr/>
        <p:txBody>
          <a:bodyPr/>
          <a:lstStyle/>
          <a:p>
            <a:pPr rtl="0"/>
            <a:fld id="{B63359F2-43EF-4812-9DC0-98C0B1A40681}" type="slidenum">
              <a:rPr lang="en-GB" smtClean="0"/>
              <a:t>1</a:t>
            </a:fld>
            <a:endParaRPr lang="en-GB"/>
          </a:p>
        </p:txBody>
      </p:sp>
    </p:spTree>
    <p:extLst>
      <p:ext uri="{BB962C8B-B14F-4D97-AF65-F5344CB8AC3E}">
        <p14:creationId xmlns:p14="http://schemas.microsoft.com/office/powerpoint/2010/main" val="2819479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B63359F2-43EF-4812-9DC0-98C0B1A40681}" type="slidenum">
              <a:rPr lang="en-GB" smtClean="0"/>
              <a:t>10</a:t>
            </a:fld>
            <a:endParaRPr lang="en-GB"/>
          </a:p>
        </p:txBody>
      </p:sp>
    </p:spTree>
    <p:extLst>
      <p:ext uri="{BB962C8B-B14F-4D97-AF65-F5344CB8AC3E}">
        <p14:creationId xmlns:p14="http://schemas.microsoft.com/office/powerpoint/2010/main" val="658960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solidFill>
                  <a:srgbClr val="954F72"/>
                </a:solidFill>
                <a:effectLst/>
                <a:latin typeface="Calibri" panose="020F0502020204030204" pitchFamily="34" charset="0"/>
                <a:ea typeface="Times New Roman" panose="02020603050405020304" pitchFamily="18" charset="0"/>
                <a:cs typeface="Calibri" panose="020F0502020204030204" pitchFamily="34" charset="0"/>
                <a:hlinkClick r:id="rId3"/>
              </a:rPr>
              <a:t>Research</a:t>
            </a:r>
            <a:r>
              <a:rPr lang="en-GB"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shows there are many benefits for children and young people who take part in extracurricular activities. Such activities can result in improved education outcomes, the building of social and emotional skills and improved social inclusion particularly when children from disadvantaged backgrounds take part. Enrichment activities don’t come cheap. Lots of families in this cost of living crisis are finding it increasingly hard to stretch family budgets for extra curricula activities and can make learning such fun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rtl="0"/>
            <a:fld id="{B63359F2-43EF-4812-9DC0-98C0B1A40681}" type="slidenum">
              <a:rPr lang="en-GB" noProof="0" smtClean="0"/>
              <a:t>11</a:t>
            </a:fld>
            <a:endParaRPr lang="en-GB" noProof="0"/>
          </a:p>
        </p:txBody>
      </p:sp>
    </p:spTree>
    <p:extLst>
      <p:ext uri="{BB962C8B-B14F-4D97-AF65-F5344CB8AC3E}">
        <p14:creationId xmlns:p14="http://schemas.microsoft.com/office/powerpoint/2010/main" val="3351530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endParaRPr lang="en-GB" dirty="0"/>
          </a:p>
        </p:txBody>
      </p:sp>
      <p:sp>
        <p:nvSpPr>
          <p:cNvPr id="4" name="Slide Number Placeholder 3"/>
          <p:cNvSpPr>
            <a:spLocks noGrp="1"/>
          </p:cNvSpPr>
          <p:nvPr>
            <p:ph type="sldNum" sz="quarter" idx="5"/>
          </p:nvPr>
        </p:nvSpPr>
        <p:spPr/>
        <p:txBody>
          <a:bodyPr rtlCol="0"/>
          <a:lstStyle/>
          <a:p>
            <a:pPr rtl="0"/>
            <a:fld id="{B63359F2-43EF-4812-9DC0-98C0B1A40681}" type="slidenum">
              <a:rPr lang="en-GB" smtClean="0"/>
              <a:t>12</a:t>
            </a:fld>
            <a:endParaRPr lang="en-GB"/>
          </a:p>
        </p:txBody>
      </p:sp>
    </p:spTree>
    <p:extLst>
      <p:ext uri="{BB962C8B-B14F-4D97-AF65-F5344CB8AC3E}">
        <p14:creationId xmlns:p14="http://schemas.microsoft.com/office/powerpoint/2010/main" val="3919005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B63359F2-43EF-4812-9DC0-98C0B1A40681}" type="slidenum">
              <a:rPr lang="en-GB" noProof="0" smtClean="0"/>
              <a:t>14</a:t>
            </a:fld>
            <a:endParaRPr lang="en-GB" noProof="0"/>
          </a:p>
        </p:txBody>
      </p:sp>
    </p:spTree>
    <p:extLst>
      <p:ext uri="{BB962C8B-B14F-4D97-AF65-F5344CB8AC3E}">
        <p14:creationId xmlns:p14="http://schemas.microsoft.com/office/powerpoint/2010/main" val="3581232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70C0"/>
                </a:solidFill>
              </a:rPr>
              <a:t>FEES Fund Launch in 2019</a:t>
            </a:r>
          </a:p>
          <a:p>
            <a:endParaRPr lang="en-GB" dirty="0">
              <a:solidFill>
                <a:srgbClr val="0070C0"/>
              </a:solidFill>
            </a:endParaRPr>
          </a:p>
          <a:p>
            <a:r>
              <a:rPr lang="en-GB" dirty="0">
                <a:solidFill>
                  <a:srgbClr val="0070C0"/>
                </a:solidFill>
              </a:rPr>
              <a:t>Recipients encouraged to share their stories though the </a:t>
            </a:r>
            <a:r>
              <a:rPr lang="en-GB" dirty="0">
                <a:solidFill>
                  <a:srgbClr val="0070C0"/>
                </a:solidFill>
                <a:hlinkClick r:id="rId3">
                  <a:extLst>
                    <a:ext uri="{A12FA001-AC4F-418D-AE19-62706E023703}">
                      <ahyp:hlinkClr xmlns:ahyp="http://schemas.microsoft.com/office/drawing/2018/hyperlinkcolor" val="tx"/>
                    </a:ext>
                  </a:extLst>
                </a:hlinkClick>
              </a:rPr>
              <a:t>FEES Fund website </a:t>
            </a:r>
            <a:r>
              <a:rPr lang="en-GB" dirty="0">
                <a:solidFill>
                  <a:srgbClr val="0070C0"/>
                </a:solidFill>
              </a:rPr>
              <a:t>to support future fundraising and grant applications. Fundraising events include:-</a:t>
            </a:r>
          </a:p>
          <a:p>
            <a:endParaRPr lang="en-GB" dirty="0">
              <a:solidFill>
                <a:srgbClr val="0070C0"/>
              </a:solidFill>
            </a:endParaRPr>
          </a:p>
          <a:p>
            <a:pPr marL="457200" indent="-457200">
              <a:buFont typeface="Arial" panose="020B0604020202020204" pitchFamily="34" charset="0"/>
              <a:buChar char="•"/>
            </a:pPr>
            <a:r>
              <a:rPr lang="en-GB" sz="1200" b="1" dirty="0"/>
              <a:t>Cycle ride to Holland </a:t>
            </a:r>
          </a:p>
          <a:p>
            <a:pPr marL="457200" indent="-457200">
              <a:buFont typeface="Arial" panose="020B0604020202020204" pitchFamily="34" charset="0"/>
              <a:buChar char="•"/>
            </a:pPr>
            <a:r>
              <a:rPr lang="en-GB" sz="1200" b="1" dirty="0"/>
              <a:t>Dartmoor Ten Tors challenge by </a:t>
            </a:r>
            <a:r>
              <a:rPr lang="en-GB" sz="1200" b="1" dirty="0" err="1"/>
              <a:t>Fi’s</a:t>
            </a:r>
            <a:r>
              <a:rPr lang="en-GB" sz="1200" b="1" dirty="0"/>
              <a:t> family and friends  </a:t>
            </a:r>
          </a:p>
          <a:p>
            <a:pPr marL="457200" indent="-457200">
              <a:buFont typeface="Arial" panose="020B0604020202020204" pitchFamily="34" charset="0"/>
              <a:buChar char="•"/>
            </a:pPr>
            <a:r>
              <a:rPr lang="en-GB" sz="1200" b="1" dirty="0" err="1"/>
              <a:t>Banwell</a:t>
            </a:r>
            <a:r>
              <a:rPr lang="en-GB" sz="1200" b="1" dirty="0"/>
              <a:t> Football club fun day </a:t>
            </a:r>
          </a:p>
          <a:p>
            <a:pPr marL="457200" indent="-457200">
              <a:buFont typeface="Arial" panose="020B0604020202020204" pitchFamily="34" charset="0"/>
              <a:buChar char="•"/>
            </a:pPr>
            <a:r>
              <a:rPr lang="en-GB" sz="1200" b="1" dirty="0"/>
              <a:t>Manchester  Half Marathon 2018</a:t>
            </a:r>
          </a:p>
          <a:p>
            <a:pPr marL="457200" indent="-457200">
              <a:buFont typeface="Arial" panose="020B0604020202020204" pitchFamily="34" charset="0"/>
              <a:buChar char="•"/>
            </a:pPr>
            <a:r>
              <a:rPr lang="en-GB" sz="1200" b="1" dirty="0"/>
              <a:t>Bristol Half Marathon 2018 </a:t>
            </a:r>
          </a:p>
          <a:p>
            <a:pPr marL="457200" indent="-457200">
              <a:buFont typeface="Arial" panose="020B0604020202020204" pitchFamily="34" charset="0"/>
              <a:buChar char="•"/>
            </a:pPr>
            <a:r>
              <a:rPr lang="en-GB" sz="1200" b="1" dirty="0"/>
              <a:t>Ongoing kind and generous donations from family, friends and the community </a:t>
            </a:r>
          </a:p>
          <a:p>
            <a:endParaRPr lang="en-GB" dirty="0"/>
          </a:p>
        </p:txBody>
      </p:sp>
      <p:sp>
        <p:nvSpPr>
          <p:cNvPr id="4" name="Slide Number Placeholder 3"/>
          <p:cNvSpPr>
            <a:spLocks noGrp="1"/>
          </p:cNvSpPr>
          <p:nvPr>
            <p:ph type="sldNum" sz="quarter" idx="5"/>
          </p:nvPr>
        </p:nvSpPr>
        <p:spPr/>
        <p:txBody>
          <a:bodyPr/>
          <a:lstStyle/>
          <a:p>
            <a:pPr rtl="0"/>
            <a:fld id="{B63359F2-43EF-4812-9DC0-98C0B1A40681}" type="slidenum">
              <a:rPr lang="en-GB" noProof="0" smtClean="0"/>
              <a:t>15</a:t>
            </a:fld>
            <a:endParaRPr lang="en-GB" noProof="0"/>
          </a:p>
        </p:txBody>
      </p:sp>
    </p:spTree>
    <p:extLst>
      <p:ext uri="{BB962C8B-B14F-4D97-AF65-F5344CB8AC3E}">
        <p14:creationId xmlns:p14="http://schemas.microsoft.com/office/powerpoint/2010/main" val="3789413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feels very special that FEES Fund grants have been made possible as a result of community support and wanting to spread kindness when life is tough. fees fund grants create opportunities that wouldn’t have been possible and in doing so are helping to raise aspirations.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FEESFund</a:t>
            </a:r>
            <a:r>
              <a:rPr lang="en-GB"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grants have funded music lessons, scouting and guiding activities, outdoor adventures, gardening clubs, maths clubs, gym competitions, swimming lessons, school trips, mountain biking, golf lessons, drumming lessons, football and swim camps, musical theatre, </a:t>
            </a:r>
            <a:r>
              <a:rPr lang="en-GB"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iceskating</a:t>
            </a:r>
            <a:r>
              <a:rPr lang="en-GB"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horse riding.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FEES Fund grants are available for children and young people aged between 7- 25 to take part in enrichment education support activities.  FEES Fund grants aim to address the financial barriers that can exist when family finances  are tight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rtl="0"/>
            <a:r>
              <a:rPr lang="en-GB" noProof="1"/>
              <a:t>Golf feedback </a:t>
            </a:r>
          </a:p>
          <a:p>
            <a:pPr rtl="0"/>
            <a:endParaRPr lang="en-GB" noProof="1"/>
          </a:p>
          <a:p>
            <a:r>
              <a:rPr lang="en-GB" dirty="0"/>
              <a:t>Dear Fees </a:t>
            </a:r>
            <a:r>
              <a:rPr lang="en-GB" dirty="0" err="1"/>
              <a:t>Fund,In</a:t>
            </a:r>
            <a:r>
              <a:rPr lang="en-GB" dirty="0"/>
              <a:t> this report, we have written as his parents, David has written, and AJ, his coach has written a report.</a:t>
            </a:r>
          </a:p>
          <a:p>
            <a:pPr algn="l"/>
            <a:br>
              <a:rPr lang="en-GB" dirty="0"/>
            </a:br>
            <a:r>
              <a:rPr lang="en-GB" b="0" i="0" u="none" strike="noStrike" dirty="0">
                <a:solidFill>
                  <a:srgbClr val="000000"/>
                </a:solidFill>
                <a:effectLst/>
                <a:latin typeface="Helvetica" pitchFamily="2" charset="0"/>
              </a:rPr>
              <a:t>As parents, want to thank you for the opportunity you gave our son, to find a sport talent he had hidden away inside him.</a:t>
            </a:r>
          </a:p>
          <a:p>
            <a:pPr algn="l"/>
            <a:r>
              <a:rPr lang="en-GB" b="0" i="0" u="none" strike="noStrike" dirty="0">
                <a:solidFill>
                  <a:srgbClr val="000000"/>
                </a:solidFill>
                <a:effectLst/>
                <a:latin typeface="Helvetica" pitchFamily="2" charset="0"/>
              </a:rPr>
              <a:t>Due to his ADHD, he has struggled to find something that he excels at and that motivates him.</a:t>
            </a:r>
          </a:p>
          <a:p>
            <a:pPr algn="l"/>
            <a:r>
              <a:rPr lang="en-GB" b="0" i="0" u="none" strike="noStrike" dirty="0">
                <a:solidFill>
                  <a:srgbClr val="000000"/>
                </a:solidFill>
                <a:effectLst/>
                <a:latin typeface="Helvetica" pitchFamily="2" charset="0"/>
              </a:rPr>
              <a:t>These golf lessons over the last few months have completely turned him around. There was a time he didn’t want to leave his room.</a:t>
            </a:r>
          </a:p>
          <a:p>
            <a:pPr algn="l"/>
            <a:r>
              <a:rPr lang="en-GB" b="0" i="0" u="none" strike="noStrike" dirty="0">
                <a:solidFill>
                  <a:srgbClr val="000000"/>
                </a:solidFill>
                <a:effectLst/>
                <a:latin typeface="Helvetica" pitchFamily="2" charset="0"/>
              </a:rPr>
              <a:t>From the first lesson, AJ was able to engage him in learning golf and to believe in himself. XXXX always looked forward to his lessons.</a:t>
            </a:r>
          </a:p>
          <a:p>
            <a:pPr algn="l"/>
            <a:r>
              <a:rPr lang="en-GB" b="0" i="0" u="none" strike="noStrike" dirty="0">
                <a:solidFill>
                  <a:srgbClr val="000000"/>
                </a:solidFill>
                <a:effectLst/>
                <a:latin typeface="Helvetica" pitchFamily="2" charset="0"/>
              </a:rPr>
              <a:t>After a few lessons, he started gaining confidence. He even suggested having lessons before school, because it would motivate him to get up and go to the lesson, then he would go to school with a better and more confident attitude.</a:t>
            </a:r>
          </a:p>
          <a:p>
            <a:pPr algn="l"/>
            <a:r>
              <a:rPr lang="en-GB" b="0" i="0" u="none" strike="noStrike" dirty="0">
                <a:solidFill>
                  <a:srgbClr val="000000"/>
                </a:solidFill>
                <a:effectLst/>
                <a:latin typeface="Helvetica" pitchFamily="2" charset="0"/>
              </a:rPr>
              <a:t>Doing these golf lessons has given XXX dreams to play golf professionally in the future. He has met many wonderful people at the golf course, they have also encouraged him to play and think about going to a golf academy while continuing his education. AJ has been like a mentor and has carefully invested time and technique into his skills advancement and character.</a:t>
            </a:r>
          </a:p>
          <a:p>
            <a:pPr algn="l"/>
            <a:r>
              <a:rPr lang="en-GB" b="0" i="0" u="none" strike="noStrike" dirty="0">
                <a:solidFill>
                  <a:srgbClr val="000000"/>
                </a:solidFill>
                <a:effectLst/>
                <a:latin typeface="Helvetica" pitchFamily="2" charset="0"/>
              </a:rPr>
              <a:t>All of this happened due to these sponsored lessons. We are sad to see them end. We would like to be considered for a further scholarship of more lessons to continue his progress.</a:t>
            </a:r>
          </a:p>
          <a:p>
            <a:pPr algn="l"/>
            <a:r>
              <a:rPr lang="en-GB" b="0" i="0" u="none" strike="noStrike" dirty="0">
                <a:solidFill>
                  <a:srgbClr val="000000"/>
                </a:solidFill>
                <a:effectLst/>
                <a:latin typeface="Helvetica" pitchFamily="2" charset="0"/>
              </a:rPr>
              <a:t>We have invested in golf clubs for him and a golf membership at a club nearby, so he can continue to practice. Having more lessons would help him continue on the path he’s started, and help us keep him going forward.</a:t>
            </a:r>
          </a:p>
          <a:p>
            <a:pPr algn="l"/>
            <a:r>
              <a:rPr lang="en-GB" b="0" i="0" u="none" strike="noStrike" dirty="0">
                <a:solidFill>
                  <a:srgbClr val="000000"/>
                </a:solidFill>
                <a:effectLst/>
                <a:latin typeface="Helvetica" pitchFamily="2" charset="0"/>
              </a:rPr>
              <a:t>In conclusion, we thank you for the foresight of such a fund that can make such an impact on children with special needs, we remain very grateful,</a:t>
            </a:r>
          </a:p>
          <a:p>
            <a:br>
              <a:rPr lang="en-GB" dirty="0"/>
            </a:br>
            <a:endParaRPr lang="en-GB" noProof="1"/>
          </a:p>
          <a:p>
            <a:pPr rtl="0"/>
            <a:r>
              <a:rPr lang="en-GB" noProof="1"/>
              <a:t>Provider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was asked to coach David over 10/12  sessions on the aspects of the game. I'm the Senior PGA Professional at </a:t>
            </a:r>
            <a:r>
              <a:rPr lang="en-GB" dirty="0" err="1"/>
              <a:t>Tickenham</a:t>
            </a:r>
            <a:r>
              <a:rPr lang="en-GB" dirty="0"/>
              <a:t> Golf Centre </a:t>
            </a:r>
            <a:br>
              <a:rPr lang="en-GB" dirty="0"/>
            </a:br>
            <a:br>
              <a:rPr lang="en-GB" dirty="0"/>
            </a:br>
            <a:r>
              <a:rPr lang="en-GB" dirty="0"/>
              <a:t>• David has a great love for this game &amp; we bonded on a golf level &amp; a personal level </a:t>
            </a:r>
            <a:br>
              <a:rPr lang="en-GB" dirty="0"/>
            </a:br>
            <a:br>
              <a:rPr lang="en-GB" dirty="0"/>
            </a:br>
            <a:r>
              <a:rPr lang="en-GB" dirty="0"/>
              <a:t>• We worked hard on his </a:t>
            </a:r>
            <a:br>
              <a:rPr lang="en-GB" dirty="0"/>
            </a:br>
            <a:br>
              <a:rPr lang="en-GB" dirty="0"/>
            </a:br>
            <a:r>
              <a:rPr lang="en-GB" dirty="0"/>
              <a:t>Stance</a:t>
            </a:r>
            <a:br>
              <a:rPr lang="en-GB" dirty="0"/>
            </a:br>
            <a:r>
              <a:rPr lang="en-GB" dirty="0"/>
              <a:t>Posture &amp; balance </a:t>
            </a:r>
            <a:br>
              <a:rPr lang="en-GB" dirty="0"/>
            </a:br>
            <a:r>
              <a:rPr lang="en-GB" dirty="0"/>
              <a:t>Slowing down his backswing but most of all reducing his swing as it was way to long and out of control </a:t>
            </a:r>
            <a:br>
              <a:rPr lang="en-GB" dirty="0"/>
            </a:br>
            <a:br>
              <a:rPr lang="en-GB" dirty="0"/>
            </a:br>
            <a:r>
              <a:rPr lang="en-GB" dirty="0"/>
              <a:t>David demonstrated these throughout the course of sessions </a:t>
            </a:r>
            <a:br>
              <a:rPr lang="en-GB" dirty="0"/>
            </a:br>
            <a:br>
              <a:rPr lang="en-GB" dirty="0"/>
            </a:br>
            <a:r>
              <a:rPr lang="en-GB" dirty="0"/>
              <a:t>•We spent time on the course working on his short game and course management </a:t>
            </a:r>
            <a:br>
              <a:rPr lang="en-GB" dirty="0"/>
            </a:br>
            <a:br>
              <a:rPr lang="en-GB" dirty="0"/>
            </a:br>
            <a:r>
              <a:rPr lang="en-GB" dirty="0"/>
              <a:t>In my professional opinion I believe that David excelled in these areas but as we all know Golf is a very difficult game and I honestly believe he would benefit from more </a:t>
            </a:r>
            <a:br>
              <a:rPr lang="en-GB" dirty="0"/>
            </a:br>
            <a:r>
              <a:rPr lang="en-GB" dirty="0"/>
              <a:t>1-2-1 coaching </a:t>
            </a:r>
            <a:br>
              <a:rPr lang="en-GB" dirty="0"/>
            </a:br>
            <a:br>
              <a:rPr lang="en-GB" dirty="0"/>
            </a:br>
            <a:r>
              <a:rPr lang="en-GB" dirty="0"/>
              <a:t>• He is a lovely young man and a credit to his family </a:t>
            </a:r>
            <a:br>
              <a:rPr lang="en-GB" dirty="0"/>
            </a:br>
            <a:br>
              <a:rPr lang="en-GB" dirty="0"/>
            </a:br>
            <a:r>
              <a:rPr lang="en-GB" dirty="0"/>
              <a:t>If you require any other information please do not hesitate in contacting myself </a:t>
            </a:r>
            <a:br>
              <a:rPr lang="en-GB" dirty="0"/>
            </a:br>
            <a:endParaRPr lang="en-GB" dirty="0"/>
          </a:p>
          <a:p>
            <a:pPr rtl="0"/>
            <a:r>
              <a:rPr lang="en-GB" noProof="1"/>
              <a:t>From the Young person </a:t>
            </a:r>
          </a:p>
          <a:p>
            <a:pPr algn="l"/>
            <a:r>
              <a:rPr lang="en-GB" b="0" i="0" u="none" strike="noStrike" dirty="0">
                <a:solidFill>
                  <a:srgbClr val="000000"/>
                </a:solidFill>
                <a:effectLst/>
                <a:latin typeface="Helvetica" pitchFamily="2" charset="0"/>
              </a:rPr>
              <a:t>hank you for my golf lessons.</a:t>
            </a:r>
          </a:p>
          <a:p>
            <a:pPr algn="l"/>
            <a:r>
              <a:rPr lang="en-GB" b="0" i="0" u="none" strike="noStrike" dirty="0">
                <a:solidFill>
                  <a:srgbClr val="000000"/>
                </a:solidFill>
                <a:effectLst/>
                <a:latin typeface="Helvetica" pitchFamily="2" charset="0"/>
              </a:rPr>
              <a:t>Golf lessons have helped me in a way to get me on a path to get into my dream college program. I have the goal to go to SGS college and join the golf academy. The current required handicap to get into this course is 10 and my current handicap is 17. AJ has been a great instructor and mentor for me in golf. I believe, with more lessons he could help me achieve this goal, and my dream of joining the golf academy.</a:t>
            </a:r>
          </a:p>
          <a:p>
            <a:pPr algn="l"/>
            <a:r>
              <a:rPr lang="en-GB" b="0" i="0" u="none" strike="noStrike" dirty="0">
                <a:solidFill>
                  <a:srgbClr val="000000"/>
                </a:solidFill>
                <a:effectLst/>
                <a:latin typeface="Helvetica" pitchFamily="2" charset="0"/>
              </a:rPr>
              <a:t>I hope you will consider continuing my lessons with AJ to make this possible. It has helped me in many ways. In exercise and in school too.</a:t>
            </a:r>
          </a:p>
          <a:p>
            <a:pPr algn="l"/>
            <a:r>
              <a:rPr lang="en-GB" b="0" i="0" u="none" strike="noStrike" dirty="0">
                <a:solidFill>
                  <a:srgbClr val="000000"/>
                </a:solidFill>
                <a:effectLst/>
                <a:latin typeface="Helvetica" pitchFamily="2" charset="0"/>
              </a:rPr>
              <a:t>Thank you very much,</a:t>
            </a:r>
          </a:p>
          <a:p>
            <a:pPr algn="l"/>
            <a:endParaRPr lang="en-GB" b="0" i="0" u="none" strike="noStrike" dirty="0">
              <a:solidFill>
                <a:srgbClr val="000000"/>
              </a:solidFill>
              <a:effectLst/>
              <a:latin typeface="Helvetica" pitchFamily="2" charset="0"/>
            </a:endParaRPr>
          </a:p>
          <a:p>
            <a:r>
              <a:rPr lang="en-GB" sz="1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Applying for a </a:t>
            </a:r>
            <a:r>
              <a:rPr lang="en-GB" sz="18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FEESFund</a:t>
            </a:r>
            <a:r>
              <a:rPr lang="en-GB" sz="1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grant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you know children / young people who would benefit from a </a:t>
            </a:r>
            <a:r>
              <a:rPr lang="en-GB"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FEESFund</a:t>
            </a:r>
            <a:r>
              <a:rPr lang="en-GB"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grant please discuss this with them and their family and make an application on the website. There is more information on how to apply, check the </a:t>
            </a:r>
            <a:r>
              <a:rPr lang="en-GB" sz="1800" kern="0" dirty="0">
                <a:solidFill>
                  <a:srgbClr val="954F72"/>
                </a:solidFill>
                <a:effectLst/>
                <a:latin typeface="Calibri" panose="020F0502020204030204" pitchFamily="34" charset="0"/>
                <a:ea typeface="Times New Roman" panose="02020603050405020304" pitchFamily="18" charset="0"/>
                <a:cs typeface="Calibri" panose="020F0502020204030204" pitchFamily="34" charset="0"/>
                <a:hlinkClick r:id="rId3"/>
              </a:rPr>
              <a:t>eligibility criteria</a:t>
            </a:r>
            <a:r>
              <a:rPr lang="en-GB"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the FAQ’s section. The checklist is also a helpful tool before making an application helping you to complete the online form</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FEES Fund grants are usually around £200- £400 each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FEES Fund pay grants directly to enrichment activities providers.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applications do require the support of a sponsor or an advocate who can provide a brief supporting statement around the envisaged outcome / benefits that will be gained by the child / young person in taking part in the extracurricular activity. Stronger applications are completed with the child and young persons involvement.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 the application form sponsors / advocates are asked to confirm where the activity will take place, the cost of the activity and a contact person in the organisation for FEES Fund trustees to liaise with around the payment of the grant.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After the activity has taken place the sponsor / advocate are asked to share a brief impact report to ensure fees fund continue to meet its charitable purpose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b="0" i="0" u="none" strike="noStrike" dirty="0">
              <a:solidFill>
                <a:srgbClr val="000000"/>
              </a:solidFill>
              <a:effectLst/>
              <a:latin typeface="Helvetica" pitchFamily="2" charset="0"/>
            </a:endParaRPr>
          </a:p>
          <a:p>
            <a:pPr rtl="0"/>
            <a:endParaRPr lang="en-GB" noProof="1"/>
          </a:p>
        </p:txBody>
      </p:sp>
      <p:sp>
        <p:nvSpPr>
          <p:cNvPr id="4" name="Slide Number Placeholder 3"/>
          <p:cNvSpPr>
            <a:spLocks noGrp="1"/>
          </p:cNvSpPr>
          <p:nvPr>
            <p:ph type="sldNum" sz="quarter" idx="5"/>
          </p:nvPr>
        </p:nvSpPr>
        <p:spPr/>
        <p:txBody>
          <a:bodyPr rtlCol="0"/>
          <a:lstStyle/>
          <a:p>
            <a:pPr rtl="0"/>
            <a:fld id="{0842455A-0D23-4EAB-9AF9-2CC2B3066B0A}" type="slidenum">
              <a:rPr lang="en-GB" noProof="1" smtClean="0"/>
              <a:t>18</a:t>
            </a:fld>
            <a:endParaRPr lang="en-GB" noProof="1"/>
          </a:p>
        </p:txBody>
      </p:sp>
    </p:spTree>
    <p:extLst>
      <p:ext uri="{BB962C8B-B14F-4D97-AF65-F5344CB8AC3E}">
        <p14:creationId xmlns:p14="http://schemas.microsoft.com/office/powerpoint/2010/main" val="1557331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GB" sz="1200" dirty="0"/>
              <a:t>Help with fundraising and promoting FEES Fund on social media (Website: feesfund.org or keep in touch by following FEES Fund on Instagram </a:t>
            </a:r>
          </a:p>
          <a:p>
            <a:pPr marL="457200" indent="-457200">
              <a:buFont typeface="Arial" panose="020B0604020202020204" pitchFamily="34" charset="0"/>
              <a:buChar char="•"/>
            </a:pPr>
            <a:r>
              <a:rPr lang="en-GB" sz="1200" dirty="0"/>
              <a:t>Make an application to FEES Fund and then share your story to encourage future applications </a:t>
            </a:r>
          </a:p>
          <a:p>
            <a:pPr marL="457200" indent="-457200">
              <a:buFont typeface="Arial" panose="020B0604020202020204" pitchFamily="34" charset="0"/>
              <a:buChar char="•"/>
            </a:pPr>
            <a:r>
              <a:rPr lang="en-GB" sz="1200" dirty="0"/>
              <a:t>Make an application on behalf of someone you have noticed might need unexpected kindness to be able to follow a dream. ( NB please let them know and seek their permission before making an application) </a:t>
            </a:r>
          </a:p>
          <a:p>
            <a:pPr marL="457200" indent="-457200">
              <a:buFont typeface="Arial" panose="020B0604020202020204" pitchFamily="34" charset="0"/>
              <a:buChar char="•"/>
            </a:pPr>
            <a:r>
              <a:rPr lang="en-GB" sz="1200" dirty="0"/>
              <a:t>Are you part of an organisation that provides community activities? Do you know children / Young people that would benefit from a fees fund grant </a:t>
            </a:r>
          </a:p>
          <a:p>
            <a:pPr marL="457200" indent="-457200">
              <a:buFont typeface="Arial" panose="020B0604020202020204" pitchFamily="34" charset="0"/>
              <a:buChar char="•"/>
            </a:pPr>
            <a:r>
              <a:rPr lang="en-GB" sz="1200" dirty="0"/>
              <a:t>Help to promote FEES Fund in the community groups you are involved with and encourage Applications to the fund. </a:t>
            </a:r>
          </a:p>
          <a:p>
            <a:endParaRPr lang="en-GB" dirty="0"/>
          </a:p>
        </p:txBody>
      </p:sp>
      <p:sp>
        <p:nvSpPr>
          <p:cNvPr id="4" name="Slide Number Placeholder 3"/>
          <p:cNvSpPr>
            <a:spLocks noGrp="1"/>
          </p:cNvSpPr>
          <p:nvPr>
            <p:ph type="sldNum" sz="quarter" idx="5"/>
          </p:nvPr>
        </p:nvSpPr>
        <p:spPr/>
        <p:txBody>
          <a:bodyPr/>
          <a:lstStyle/>
          <a:p>
            <a:pPr rtl="0"/>
            <a:fld id="{B63359F2-43EF-4812-9DC0-98C0B1A40681}" type="slidenum">
              <a:rPr lang="en-GB" noProof="0" smtClean="0"/>
              <a:t>19</a:t>
            </a:fld>
            <a:endParaRPr lang="en-GB" noProof="0"/>
          </a:p>
        </p:txBody>
      </p:sp>
    </p:spTree>
    <p:extLst>
      <p:ext uri="{BB962C8B-B14F-4D97-AF65-F5344CB8AC3E}">
        <p14:creationId xmlns:p14="http://schemas.microsoft.com/office/powerpoint/2010/main" val="2244303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B63359F2-43EF-4812-9DC0-98C0B1A40681}" type="slidenum">
              <a:rPr lang="en-GB" smtClean="0"/>
              <a:t>21</a:t>
            </a:fld>
            <a:endParaRPr lang="en-GB"/>
          </a:p>
        </p:txBody>
      </p:sp>
    </p:spTree>
    <p:extLst>
      <p:ext uri="{BB962C8B-B14F-4D97-AF65-F5344CB8AC3E}">
        <p14:creationId xmlns:p14="http://schemas.microsoft.com/office/powerpoint/2010/main" val="361935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buFont typeface="Arial" panose="020B0604020202020204" pitchFamily="34" charset="0"/>
              <a:buChar char="•"/>
            </a:pPr>
            <a:r>
              <a:rPr lang="en-US" altLang="en-US" dirty="0"/>
              <a:t>What I want to talk about today …. </a:t>
            </a:r>
            <a:r>
              <a:rPr lang="en-US" sz="1200" dirty="0"/>
              <a:t> Fi, Momentum, Community, Our grants, My learnings</a:t>
            </a:r>
          </a:p>
          <a:p>
            <a:pPr indent="-228600">
              <a:buFont typeface="Arial" panose="020B0604020202020204" pitchFamily="34" charset="0"/>
              <a:buChar char="•"/>
            </a:pPr>
            <a:r>
              <a:rPr lang="en-US" sz="1200" dirty="0"/>
              <a:t>Organ donation</a:t>
            </a:r>
          </a:p>
          <a:p>
            <a:pPr indent="-228600">
              <a:buFont typeface="Arial" panose="020B0604020202020204" pitchFamily="34" charset="0"/>
              <a:buChar char="•"/>
            </a:pPr>
            <a:r>
              <a:rPr lang="en-US" sz="1200" dirty="0"/>
              <a:t>Getting involved</a:t>
            </a:r>
          </a:p>
          <a:p>
            <a:endParaRPr lang="en-US" altLang="en-US" dirty="0"/>
          </a:p>
          <a:p>
            <a:r>
              <a:rPr lang="en-US" sz="1800" kern="1200" dirty="0">
                <a:solidFill>
                  <a:srgbClr val="000000"/>
                </a:solidFill>
                <a:effectLst/>
                <a:latin typeface="Calibri" panose="020F0502020204030204" pitchFamily="34" charset="0"/>
                <a:ea typeface="Calibri" panose="020F0502020204030204" pitchFamily="34" charset="0"/>
              </a:rPr>
              <a:t>This photo was taken on her first day of 6</a:t>
            </a:r>
            <a:r>
              <a:rPr lang="en-US" sz="1800" kern="1200" baseline="30000" dirty="0">
                <a:solidFill>
                  <a:srgbClr val="000000"/>
                </a:solidFill>
                <a:effectLst/>
                <a:latin typeface="Calibri" panose="020F0502020204030204" pitchFamily="34" charset="0"/>
                <a:ea typeface="Calibri" panose="020F0502020204030204" pitchFamily="34" charset="0"/>
              </a:rPr>
              <a:t>th</a:t>
            </a:r>
            <a:r>
              <a:rPr lang="en-US" sz="1800" kern="1200" dirty="0">
                <a:solidFill>
                  <a:srgbClr val="000000"/>
                </a:solidFill>
                <a:effectLst/>
                <a:latin typeface="Calibri" panose="020F0502020204030204" pitchFamily="34" charset="0"/>
                <a:ea typeface="Calibri" panose="020F0502020204030204" pitchFamily="34" charset="0"/>
              </a:rPr>
              <a:t>form. - She was excited to be studying A-levels having gained impressive GCSE results – all at A and A*level </a:t>
            </a:r>
            <a:endParaRPr lang="en-GB" dirty="0"/>
          </a:p>
        </p:txBody>
      </p:sp>
      <p:sp>
        <p:nvSpPr>
          <p:cNvPr id="4" name="Slide Number Placeholder 3"/>
          <p:cNvSpPr>
            <a:spLocks noGrp="1"/>
          </p:cNvSpPr>
          <p:nvPr>
            <p:ph type="sldNum" sz="quarter" idx="5"/>
          </p:nvPr>
        </p:nvSpPr>
        <p:spPr/>
        <p:txBody>
          <a:bodyPr/>
          <a:lstStyle/>
          <a:p>
            <a:pPr rtl="0"/>
            <a:fld id="{B63359F2-43EF-4812-9DC0-98C0B1A40681}" type="slidenum">
              <a:rPr lang="en-GB" smtClean="0"/>
              <a:t>2</a:t>
            </a:fld>
            <a:endParaRPr lang="en-GB"/>
          </a:p>
        </p:txBody>
      </p:sp>
    </p:spTree>
    <p:extLst>
      <p:ext uri="{BB962C8B-B14F-4D97-AF65-F5344CB8AC3E}">
        <p14:creationId xmlns:p14="http://schemas.microsoft.com/office/powerpoint/2010/main" val="4277695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spcBef>
                <a:spcPts val="505"/>
              </a:spcBef>
            </a:pPr>
            <a:r>
              <a:rPr lang="en-US" sz="1800" kern="1200" dirty="0">
                <a:solidFill>
                  <a:srgbClr val="000000"/>
                </a:solidFill>
                <a:effectLst/>
                <a:latin typeface="Calibri" panose="020F0502020204030204" pitchFamily="34" charset="0"/>
                <a:ea typeface="Calibri" panose="020F0502020204030204" pitchFamily="34" charset="0"/>
              </a:rPr>
              <a:t>I want to introduce you to Fi my daughter and middle child  as she inspired </a:t>
            </a:r>
            <a:r>
              <a:rPr lang="en-US" sz="1800" kern="1200" dirty="0" err="1">
                <a:solidFill>
                  <a:srgbClr val="000000"/>
                </a:solidFill>
                <a:effectLst/>
                <a:latin typeface="Calibri" panose="020F0502020204030204" pitchFamily="34" charset="0"/>
                <a:ea typeface="Calibri" panose="020F0502020204030204" pitchFamily="34" charset="0"/>
              </a:rPr>
              <a:t>FEESFund</a:t>
            </a:r>
            <a:endParaRPr lang="en-GB" sz="1800" dirty="0">
              <a:effectLst/>
              <a:latin typeface="Times New Roman" panose="02020603050405020304" pitchFamily="18" charset="0"/>
              <a:ea typeface="Times New Roman" panose="02020603050405020304" pitchFamily="18" charset="0"/>
            </a:endParaRPr>
          </a:p>
          <a:p>
            <a:pPr eaLnBrk="0" fontAlgn="base" hangingPunct="0">
              <a:spcBef>
                <a:spcPts val="505"/>
              </a:spcBef>
            </a:pPr>
            <a:r>
              <a:rPr lang="en-US" sz="1800" kern="1200" dirty="0">
                <a:solidFill>
                  <a:srgbClr val="000000"/>
                </a:solidFill>
                <a:effectLst/>
                <a:latin typeface="Calibri" panose="020F0502020204030204" pitchFamily="34" charset="0"/>
                <a:ea typeface="Calibri" panose="020F0502020204030204" pitchFamily="34" charset="0"/>
              </a:rPr>
              <a:t>she was amazing, beautiful, clever, talented in so many ways.</a:t>
            </a:r>
            <a:endParaRPr lang="en-GB" sz="1800" dirty="0">
              <a:effectLst/>
              <a:latin typeface="Times New Roman" panose="02020603050405020304" pitchFamily="18" charset="0"/>
              <a:ea typeface="Times New Roman" panose="02020603050405020304" pitchFamily="18" charset="0"/>
            </a:endParaRPr>
          </a:p>
          <a:p>
            <a:pPr eaLnBrk="0" fontAlgn="base" hangingPunct="0">
              <a:spcBef>
                <a:spcPts val="505"/>
              </a:spcBef>
            </a:pPr>
            <a:r>
              <a:rPr lang="en-US" sz="1800" kern="1200" dirty="0">
                <a:solidFill>
                  <a:srgbClr val="000000"/>
                </a:solidFill>
                <a:effectLst/>
                <a:latin typeface="Calibri" panose="020F0502020204030204" pitchFamily="34" charset="0"/>
                <a:ea typeface="Calibri" panose="020F0502020204030204" pitchFamily="34" charset="0"/>
              </a:rPr>
              <a:t>She was full of energy and very sparky. </a:t>
            </a:r>
            <a:endParaRPr lang="en-GB" sz="1800" dirty="0">
              <a:effectLst/>
              <a:latin typeface="Times New Roman" panose="02020603050405020304" pitchFamily="18" charset="0"/>
              <a:ea typeface="Times New Roman" panose="02020603050405020304" pitchFamily="18" charset="0"/>
            </a:endParaRPr>
          </a:p>
          <a:p>
            <a:pPr eaLnBrk="0" fontAlgn="base" hangingPunct="0">
              <a:spcBef>
                <a:spcPts val="505"/>
              </a:spcBef>
            </a:pPr>
            <a:r>
              <a:rPr lang="en-US" sz="1800" kern="1200" dirty="0">
                <a:solidFill>
                  <a:srgbClr val="000000"/>
                </a:solidFill>
                <a:effectLst/>
                <a:latin typeface="Calibri" panose="020F0502020204030204" pitchFamily="34" charset="0"/>
                <a:ea typeface="Calibri" panose="020F0502020204030204" pitchFamily="34" charset="0"/>
              </a:rPr>
              <a:t>You knew she was present such a strong personality. It was like she knew life was short…. </a:t>
            </a:r>
            <a:endParaRPr lang="en-GB" sz="1800" dirty="0">
              <a:effectLst/>
              <a:latin typeface="Times New Roman" panose="02020603050405020304" pitchFamily="18" charset="0"/>
              <a:ea typeface="Times New Roman" panose="02020603050405020304" pitchFamily="18" charset="0"/>
            </a:endParaRPr>
          </a:p>
          <a:p>
            <a:pPr eaLnBrk="0" fontAlgn="base" hangingPunct="0">
              <a:spcBef>
                <a:spcPts val="505"/>
              </a:spcBef>
            </a:pPr>
            <a:r>
              <a:rPr lang="en-US" sz="1800" kern="1200" dirty="0">
                <a:solidFill>
                  <a:srgbClr val="000000"/>
                </a:solidFill>
                <a:effectLst/>
                <a:latin typeface="Calibri" panose="020F0502020204030204" pitchFamily="34" charset="0"/>
                <a:ea typeface="Calibri" panose="020F0502020204030204" pitchFamily="34" charset="0"/>
              </a:rPr>
              <a:t> This photo was taken by one of close friends. She was so happy at 6</a:t>
            </a:r>
            <a:r>
              <a:rPr lang="en-US" sz="1800" kern="1200" baseline="30000" dirty="0">
                <a:solidFill>
                  <a:srgbClr val="000000"/>
                </a:solidFill>
                <a:effectLst/>
                <a:latin typeface="Calibri" panose="020F0502020204030204" pitchFamily="34" charset="0"/>
                <a:ea typeface="Calibri" panose="020F0502020204030204" pitchFamily="34" charset="0"/>
              </a:rPr>
              <a:t>th</a:t>
            </a:r>
            <a:r>
              <a:rPr lang="en-US" sz="1800" kern="1200" dirty="0">
                <a:solidFill>
                  <a:srgbClr val="000000"/>
                </a:solidFill>
                <a:effectLst/>
                <a:latin typeface="Calibri" panose="020F0502020204030204" pitchFamily="34" charset="0"/>
                <a:ea typeface="Calibri" panose="020F0502020204030204" pitchFamily="34" charset="0"/>
              </a:rPr>
              <a:t>form. - She was excited to be studying A-levels having gained impressive GCSE results –</a:t>
            </a:r>
            <a:r>
              <a:rPr lang="en-US" sz="1800" kern="1200" dirty="0">
                <a:solidFill>
                  <a:srgbClr val="000000"/>
                </a:solidFill>
                <a:effectLst/>
                <a:latin typeface="Calibri" panose="020F0502020204030204" pitchFamily="34" charset="0"/>
                <a:ea typeface="Times New Roman" panose="02020603050405020304" pitchFamily="18" charset="0"/>
              </a:rPr>
              <a:t> </a:t>
            </a:r>
            <a:r>
              <a:rPr lang="en-US" sz="1800" kern="1200" dirty="0">
                <a:solidFill>
                  <a:srgbClr val="000000"/>
                </a:solidFill>
                <a:effectLst/>
                <a:latin typeface="Calibri" panose="020F0502020204030204" pitchFamily="34" charset="0"/>
                <a:ea typeface="Calibri" panose="020F0502020204030204" pitchFamily="34" charset="0"/>
              </a:rPr>
              <a:t>all at A and A*level </a:t>
            </a:r>
            <a:endParaRPr lang="en-GB" sz="1800" dirty="0">
              <a:effectLst/>
              <a:latin typeface="Times New Roman" panose="02020603050405020304" pitchFamily="18" charset="0"/>
              <a:ea typeface="Times New Roman" panose="02020603050405020304" pitchFamily="18" charset="0"/>
            </a:endParaRPr>
          </a:p>
          <a:p>
            <a:pPr eaLnBrk="0" fontAlgn="base" hangingPunct="0">
              <a:spcBef>
                <a:spcPts val="505"/>
              </a:spcBef>
            </a:pPr>
            <a:r>
              <a:rPr lang="en-US" sz="1800" kern="1200" dirty="0">
                <a:solidFill>
                  <a:srgbClr val="000000"/>
                </a:solidFill>
                <a:effectLst/>
                <a:latin typeface="Calibri" panose="020F0502020204030204" pitchFamily="34" charset="0"/>
                <a:ea typeface="Calibri" panose="020F0502020204030204" pitchFamily="34" charset="0"/>
              </a:rPr>
              <a:t>Fi was academically bright - she loved learning., she loved engaging with new ideas and gaining fresh perspectives. She had ambitions after University to work in Government and help shape public policy </a:t>
            </a:r>
            <a:endParaRPr lang="en-GB" sz="1800" dirty="0">
              <a:effectLst/>
              <a:latin typeface="Times New Roman" panose="02020603050405020304" pitchFamily="18" charset="0"/>
              <a:ea typeface="Times New Roman" panose="02020603050405020304" pitchFamily="18" charset="0"/>
            </a:endParaRPr>
          </a:p>
          <a:p>
            <a:pPr eaLnBrk="0" fontAlgn="base" hangingPunct="0">
              <a:lnSpc>
                <a:spcPct val="106000"/>
              </a:lnSpc>
              <a:spcBef>
                <a:spcPts val="650"/>
              </a:spcBef>
              <a:spcAft>
                <a:spcPts val="800"/>
              </a:spcAft>
            </a:pPr>
            <a:r>
              <a:rPr lang="en-GB" sz="1800" b="1" kern="12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rtl="0"/>
            <a:fld id="{B63359F2-43EF-4812-9DC0-98C0B1A40681}" type="slidenum">
              <a:rPr lang="en-GB" noProof="0" smtClean="0"/>
              <a:t>3</a:t>
            </a:fld>
            <a:endParaRPr lang="en-GB" noProof="0"/>
          </a:p>
        </p:txBody>
      </p:sp>
    </p:spTree>
    <p:extLst>
      <p:ext uri="{BB962C8B-B14F-4D97-AF65-F5344CB8AC3E}">
        <p14:creationId xmlns:p14="http://schemas.microsoft.com/office/powerpoint/2010/main" val="267655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Poppins" panose="00000500000000000000" pitchFamily="2" charset="0"/>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6000"/>
              </a:lnSpc>
              <a:spcBef>
                <a:spcPts val="505"/>
              </a:spcBef>
              <a:spcAft>
                <a:spcPts val="800"/>
              </a:spcAft>
            </a:pPr>
            <a:r>
              <a:rPr lang="en-US" sz="1800" kern="1200" dirty="0">
                <a:solidFill>
                  <a:srgbClr val="000000"/>
                </a:solidFill>
                <a:effectLst/>
                <a:latin typeface="Calibri" panose="020F0502020204030204" pitchFamily="34" charset="0"/>
                <a:ea typeface="Calibri" panose="020F0502020204030204" pitchFamily="34" charset="0"/>
              </a:rPr>
              <a:t>It feels important to tell you a bit more about Fi:-  her character, qualities, &amp; principles. </a:t>
            </a:r>
            <a:r>
              <a:rPr lang="en-US" sz="1800" dirty="0">
                <a:effectLst/>
                <a:latin typeface="Calibri" panose="020F0502020204030204" pitchFamily="34" charset="0"/>
                <a:ea typeface="Times New Roman" panose="02020603050405020304" pitchFamily="18" charset="0"/>
              </a:rPr>
              <a:t> </a:t>
            </a:r>
            <a:r>
              <a:rPr lang="en-US" sz="1800" kern="1200" dirty="0">
                <a:solidFill>
                  <a:srgbClr val="000000"/>
                </a:solidFill>
                <a:effectLst/>
                <a:latin typeface="Calibri" panose="020F0502020204030204" pitchFamily="34" charset="0"/>
                <a:ea typeface="Calibri" panose="020F0502020204030204" pitchFamily="34" charset="0"/>
              </a:rPr>
              <a:t>As this shaped our organ donation experiences </a:t>
            </a:r>
            <a:endParaRPr lang="en-GB" sz="1800" dirty="0">
              <a:effectLst/>
              <a:latin typeface="Times New Roman" panose="02020603050405020304" pitchFamily="18" charset="0"/>
              <a:ea typeface="Times New Roman" panose="02020603050405020304" pitchFamily="18" charset="0"/>
            </a:endParaRPr>
          </a:p>
          <a:p>
            <a:pPr eaLnBrk="0" fontAlgn="base" hangingPunct="0">
              <a:lnSpc>
                <a:spcPct val="106000"/>
              </a:lnSpc>
              <a:spcBef>
                <a:spcPts val="505"/>
              </a:spcBef>
              <a:spcAft>
                <a:spcPts val="800"/>
              </a:spcAft>
            </a:pPr>
            <a:r>
              <a:rPr lang="en-US" sz="1800" kern="1200" dirty="0">
                <a:solidFill>
                  <a:srgbClr val="000000"/>
                </a:solidFill>
                <a:effectLst/>
                <a:latin typeface="Calibri" panose="020F0502020204030204" pitchFamily="34" charset="0"/>
                <a:ea typeface="Calibri" panose="020F0502020204030204" pitchFamily="34" charset="0"/>
              </a:rPr>
              <a:t>Fi had a strong value base and moral compass grounded on principles of social justice and equality. </a:t>
            </a:r>
            <a:endParaRPr lang="en-GB" sz="1800" dirty="0">
              <a:effectLst/>
              <a:latin typeface="Times New Roman" panose="02020603050405020304" pitchFamily="18" charset="0"/>
              <a:ea typeface="Times New Roman" panose="02020603050405020304" pitchFamily="18" charset="0"/>
            </a:endParaRPr>
          </a:p>
          <a:p>
            <a:pPr eaLnBrk="0" fontAlgn="base" hangingPunct="0">
              <a:lnSpc>
                <a:spcPct val="106000"/>
              </a:lnSpc>
              <a:spcBef>
                <a:spcPts val="505"/>
              </a:spcBef>
              <a:spcAft>
                <a:spcPts val="800"/>
              </a:spcAft>
            </a:pPr>
            <a:r>
              <a:rPr lang="en-US" sz="1800" kern="1200" dirty="0">
                <a:solidFill>
                  <a:srgbClr val="000000"/>
                </a:solidFill>
                <a:effectLst/>
                <a:latin typeface="Calibri" panose="020F0502020204030204" pitchFamily="34" charset="0"/>
                <a:ea typeface="Calibri" panose="020F0502020204030204" pitchFamily="34" charset="0"/>
              </a:rPr>
              <a:t>  She was a keen user of social media and followed the caused she felt passionately about. She could be uncompromising if she felt that things were unfair,</a:t>
            </a:r>
            <a:endParaRPr lang="en-GB" sz="1800" dirty="0">
              <a:effectLst/>
              <a:latin typeface="Times New Roman" panose="02020603050405020304" pitchFamily="18" charset="0"/>
              <a:ea typeface="Times New Roman" panose="02020603050405020304" pitchFamily="18" charset="0"/>
            </a:endParaRPr>
          </a:p>
          <a:p>
            <a:pPr eaLnBrk="0" fontAlgn="base" hangingPunct="0">
              <a:lnSpc>
                <a:spcPct val="106000"/>
              </a:lnSpc>
              <a:spcBef>
                <a:spcPts val="505"/>
              </a:spcBef>
              <a:spcAft>
                <a:spcPts val="800"/>
              </a:spcAft>
            </a:pPr>
            <a:r>
              <a:rPr lang="en-GB" sz="1800" kern="1200" dirty="0">
                <a:solidFill>
                  <a:srgbClr val="000000"/>
                </a:solidFill>
                <a:effectLst/>
                <a:latin typeface="Calibri" panose="020F0502020204030204" pitchFamily="34" charset="0"/>
                <a:ea typeface="Calibri" panose="020F0502020204030204" pitchFamily="34" charset="0"/>
              </a:rPr>
              <a:t> </a:t>
            </a:r>
            <a:r>
              <a:rPr lang="en-US" sz="1800" kern="1200" dirty="0">
                <a:solidFill>
                  <a:srgbClr val="000000"/>
                </a:solidFill>
                <a:effectLst/>
                <a:latin typeface="Calibri" panose="020F0502020204030204" pitchFamily="34" charset="0"/>
                <a:ea typeface="Calibri" panose="020F0502020204030204" pitchFamily="34" charset="0"/>
              </a:rPr>
              <a:t>This slide shows quotes taken from her bedroom wall </a:t>
            </a:r>
            <a:r>
              <a:rPr lang="en-GB" sz="1800" kern="1200" dirty="0">
                <a:solidFill>
                  <a:srgbClr val="000000"/>
                </a:solidFill>
                <a:effectLst/>
                <a:latin typeface="Calibri" panose="020F0502020204030204" pitchFamily="34" charset="0"/>
                <a:ea typeface="Times New Roman" panose="02020603050405020304" pitchFamily="18" charset="0"/>
              </a:rPr>
              <a:t>which I think </a:t>
            </a:r>
            <a:r>
              <a:rPr lang="en-US" sz="1800" kern="1200" dirty="0">
                <a:solidFill>
                  <a:srgbClr val="000000"/>
                </a:solidFill>
                <a:effectLst/>
                <a:latin typeface="Calibri" panose="020F0502020204030204" pitchFamily="34" charset="0"/>
                <a:ea typeface="Calibri" panose="020F0502020204030204" pitchFamily="34" charset="0"/>
              </a:rPr>
              <a:t>helped to remind her </a:t>
            </a:r>
            <a:endParaRPr lang="en-GB" sz="1800" dirty="0">
              <a:effectLst/>
              <a:latin typeface="Times New Roman" panose="02020603050405020304" pitchFamily="18" charset="0"/>
              <a:ea typeface="Times New Roman" panose="02020603050405020304" pitchFamily="18" charset="0"/>
            </a:endParaRPr>
          </a:p>
          <a:p>
            <a:pPr marL="342900" lvl="0" indent="-342900" eaLnBrk="0" fontAlgn="base" hangingPunct="0">
              <a:lnSpc>
                <a:spcPct val="106000"/>
              </a:lnSpc>
              <a:buFont typeface="Calibri" panose="020F0502020204030204" pitchFamily="34" charset="0"/>
              <a:buChar char="-"/>
              <a:tabLst>
                <a:tab pos="457200" algn="l"/>
              </a:tabLs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you needed to stand up for things that you believed in. Even if it was hard and makes your voice shake.</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lnSpc>
                <a:spcPct val="106000"/>
              </a:lnSpc>
              <a:buFont typeface="Calibri" panose="020F0502020204030204" pitchFamily="34" charset="0"/>
              <a:buChar char="-"/>
              <a:tabLst>
                <a:tab pos="457200" algn="l"/>
              </a:tabLs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can all make a difference and that we shouldn’t leave it to others. </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lnSpc>
                <a:spcPct val="106000"/>
              </a:lnSpc>
              <a:buFont typeface="Calibri" panose="020F0502020204030204" pitchFamily="34" charset="0"/>
              <a:buChar char="-"/>
              <a:tabLst>
                <a:tab pos="457200" algn="l"/>
              </a:tabLs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 wanted her life to matter and to live a life worth writing about.</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lnSpc>
                <a:spcPct val="106000"/>
              </a:lnSpc>
              <a:spcBef>
                <a:spcPts val="505"/>
              </a:spcBef>
              <a:spcAft>
                <a:spcPts val="800"/>
              </a:spcAft>
            </a:pPr>
            <a:r>
              <a:rPr lang="en-US" sz="1800" kern="1200" dirty="0">
                <a:solidFill>
                  <a:srgbClr val="000000"/>
                </a:solidFill>
                <a:effectLst/>
                <a:latin typeface="Calibri" panose="020F0502020204030204" pitchFamily="34" charset="0"/>
                <a:ea typeface="Calibri" panose="020F0502020204030204" pitchFamily="34" charset="0"/>
              </a:rPr>
              <a:t>It sometimes feels Fi handed over an important baton to her family and friends</a:t>
            </a:r>
            <a:r>
              <a:rPr lang="en-US" sz="1800" kern="1200" dirty="0">
                <a:solidFill>
                  <a:srgbClr val="000000"/>
                </a:solidFill>
                <a:effectLst/>
                <a:latin typeface="Calibri" panose="020F0502020204030204" pitchFamily="34" charset="0"/>
                <a:ea typeface="Times New Roman" panose="02020603050405020304" pitchFamily="18" charset="0"/>
              </a:rPr>
              <a:t> </a:t>
            </a:r>
            <a:r>
              <a:rPr lang="en-US" sz="1800" kern="1200" dirty="0">
                <a:solidFill>
                  <a:srgbClr val="000000"/>
                </a:solidFill>
                <a:effectLst/>
                <a:latin typeface="Calibri" panose="020F0502020204030204" pitchFamily="34" charset="0"/>
                <a:ea typeface="Calibri" panose="020F0502020204030204" pitchFamily="34" charset="0"/>
              </a:rPr>
              <a:t>and the people she continues to touch after her death. </a:t>
            </a:r>
            <a:endParaRPr lang="en-GB" sz="1800" dirty="0">
              <a:effectLst/>
              <a:latin typeface="Times New Roman" panose="02020603050405020304" pitchFamily="18" charset="0"/>
              <a:ea typeface="Times New Roman" panose="02020603050405020304" pitchFamily="18" charset="0"/>
            </a:endParaRPr>
          </a:p>
          <a:p>
            <a:pPr eaLnBrk="0" fontAlgn="base" hangingPunct="0">
              <a:lnSpc>
                <a:spcPct val="106000"/>
              </a:lnSpc>
              <a:spcBef>
                <a:spcPts val="505"/>
              </a:spcBef>
              <a:spcAft>
                <a:spcPts val="800"/>
              </a:spcAft>
            </a:pPr>
            <a:r>
              <a:rPr lang="en-US" sz="1800" kern="1200" dirty="0">
                <a:solidFill>
                  <a:srgbClr val="000000"/>
                </a:solidFill>
                <a:effectLst/>
                <a:latin typeface="Calibri" panose="020F0502020204030204" pitchFamily="34" charset="0"/>
                <a:ea typeface="Calibri" panose="020F0502020204030204" pitchFamily="34" charset="0"/>
              </a:rPr>
              <a:t>Fi Inspiring others is an important theme I will return too</a:t>
            </a:r>
            <a:r>
              <a:rPr lang="en-US" sz="1800" kern="1200" dirty="0">
                <a:solidFill>
                  <a:srgbClr val="000000"/>
                </a:solidFill>
                <a:effectLst/>
                <a:latin typeface="Calibri" panose="020F0502020204030204" pitchFamily="34" charset="0"/>
                <a:ea typeface="Times New Roman" panose="02020603050405020304" pitchFamily="18" charset="0"/>
              </a:rPr>
              <a:t> </a:t>
            </a:r>
            <a:r>
              <a:rPr lang="en-US" sz="1800" kern="1200" dirty="0">
                <a:solidFill>
                  <a:srgbClr val="000000"/>
                </a:solidFill>
                <a:effectLst/>
                <a:latin typeface="Calibri" panose="020F0502020204030204" pitchFamily="34" charset="0"/>
                <a:ea typeface="Calibri" panose="020F0502020204030204" pitchFamily="34" charset="0"/>
              </a:rPr>
              <a:t>towards the end of this presentation. </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rtl="0"/>
            <a:fld id="{B63359F2-43EF-4812-9DC0-98C0B1A40681}" type="slidenum">
              <a:rPr lang="en-GB" smtClean="0"/>
              <a:t>4</a:t>
            </a:fld>
            <a:endParaRPr lang="en-GB"/>
          </a:p>
        </p:txBody>
      </p:sp>
    </p:spTree>
    <p:extLst>
      <p:ext uri="{BB962C8B-B14F-4D97-AF65-F5344CB8AC3E}">
        <p14:creationId xmlns:p14="http://schemas.microsoft.com/office/powerpoint/2010/main" val="1529053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lnSpc>
                <a:spcPct val="107000"/>
              </a:lnSpc>
              <a:spcBef>
                <a:spcPts val="505"/>
              </a:spcBef>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Memories from </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Fi’s</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friends shared at her funeral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ts val="575"/>
              </a:spcBef>
            </a:pPr>
            <a:r>
              <a:rPr lang="en-U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Parents always think their children are incredible and special, In this slide I have share memories from </a:t>
            </a:r>
            <a:r>
              <a:rPr lang="en-US" sz="1200" kern="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Fi’s</a:t>
            </a:r>
            <a:r>
              <a:rPr lang="en-U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friends shared at her funeral which I also think also provide insights into her personality, her quirks</a:t>
            </a:r>
            <a:r>
              <a:rPr lang="en-US" sz="1200" dirty="0">
                <a:effectLst/>
                <a:latin typeface="Times New Roman" panose="02020603050405020304" pitchFamily="18" charset="0"/>
                <a:ea typeface="Times New Roman" panose="02020603050405020304" pitchFamily="18" charset="0"/>
              </a:rPr>
              <a:t> </a:t>
            </a:r>
            <a:r>
              <a:rPr lang="en-U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 the ways she was respected by her peers</a:t>
            </a:r>
            <a:endParaRPr lang="en-GB" sz="1200" dirty="0">
              <a:effectLst/>
              <a:latin typeface="Times New Roman" panose="02020603050405020304" pitchFamily="18" charset="0"/>
              <a:ea typeface="Times New Roman" panose="02020603050405020304" pitchFamily="18" charset="0"/>
            </a:endParaRPr>
          </a:p>
          <a:p>
            <a:pPr marL="342900" lvl="0" indent="-342900" eaLnBrk="0" fontAlgn="base" hangingPunct="0">
              <a:spcBef>
                <a:spcPts val="575"/>
              </a:spcBef>
              <a:buFont typeface="Calibri" panose="020F0502020204030204" pitchFamily="34" charset="0"/>
              <a:buChar char="-"/>
              <a:tabLst>
                <a:tab pos="457200" algn="l"/>
              </a:tabLst>
            </a:pPr>
            <a:r>
              <a:rPr lang="en-US" sz="1200" i="1" kern="12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In her room there is a sign asking </a:t>
            </a:r>
            <a:r>
              <a:rPr lang="en-US" sz="12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200" i="1" kern="12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what do you want to be when you’re older? ’. the reply is ‘happy.’ and she was, she really was‘’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Bef>
                <a:spcPts val="575"/>
              </a:spcBef>
              <a:buFont typeface="Calibri" panose="020F0502020204030204" pitchFamily="34" charset="0"/>
              <a:buChar char="-"/>
              <a:tabLst>
                <a:tab pos="457200" algn="l"/>
              </a:tabLst>
            </a:pPr>
            <a:r>
              <a:rPr lang="en-US" sz="1200" i="1" kern="12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Fi never stopped smiling. </a:t>
            </a:r>
            <a:r>
              <a:rPr lang="en-US" sz="12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200" i="1" kern="12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whether she was cutting up pizza with scissors after a night out or taking lit disposables, her iconic character shines through every memory.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Bef>
                <a:spcPts val="575"/>
              </a:spcBef>
              <a:buFont typeface="Calibri" panose="020F0502020204030204" pitchFamily="34" charset="0"/>
              <a:buChar char="-"/>
              <a:tabLst>
                <a:tab pos="457200" algn="l"/>
              </a:tabLst>
            </a:pPr>
            <a:r>
              <a:rPr lang="en-US" sz="1200" i="1" kern="12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''Her strength of character and independence is obvious in everything she does. Her determination to live life to the full and make the most of every moment is amazing; </a:t>
            </a:r>
            <a:r>
              <a:rPr lang="en-GB" sz="1200"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In</a:t>
            </a:r>
            <a:r>
              <a:rPr lang="en-US" sz="1200" i="1" kern="12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this way Fi is truly iconic.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ts val="575"/>
              </a:spcBef>
            </a:pPr>
            <a:r>
              <a:rPr lang="en-GB"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Her tutor wrote on her last school report</a:t>
            </a:r>
            <a:endParaRPr lang="en-GB" sz="1200" dirty="0">
              <a:effectLst/>
              <a:latin typeface="Times New Roman" panose="02020603050405020304" pitchFamily="18" charset="0"/>
              <a:ea typeface="Times New Roman" panose="02020603050405020304" pitchFamily="18" charset="0"/>
            </a:endParaRPr>
          </a:p>
          <a:p>
            <a:pPr marL="342900" lvl="0" indent="-342900" eaLnBrk="0" fontAlgn="base" hangingPunct="0">
              <a:spcBef>
                <a:spcPts val="575"/>
              </a:spcBef>
              <a:buFont typeface="Calibri" panose="020F0502020204030204" pitchFamily="34" charset="0"/>
              <a:buChar char="-"/>
              <a:tabLst>
                <a:tab pos="457200" algn="l"/>
              </a:tabLst>
            </a:pPr>
            <a:r>
              <a:rPr lang="en-GB"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kern="12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when you are prime minister Fi, </a:t>
            </a:r>
            <a:r>
              <a:rPr lang="en-GB" sz="1200"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200" kern="12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running the county please don’t forget hard working teachers who are due a pay rise’’</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rtl="0"/>
            <a:fld id="{B63359F2-43EF-4812-9DC0-98C0B1A40681}" type="slidenum">
              <a:rPr lang="en-GB" smtClean="0"/>
              <a:t>5</a:t>
            </a:fld>
            <a:endParaRPr lang="en-GB"/>
          </a:p>
        </p:txBody>
      </p:sp>
    </p:spTree>
    <p:extLst>
      <p:ext uri="{BB962C8B-B14F-4D97-AF65-F5344CB8AC3E}">
        <p14:creationId xmlns:p14="http://schemas.microsoft.com/office/powerpoint/2010/main" val="3314640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eaLnBrk="0" fontAlgn="base" hangingPunct="0">
              <a:lnSpc>
                <a:spcPct val="106000"/>
              </a:lnSpc>
              <a:spcBef>
                <a:spcPts val="575"/>
              </a:spcBef>
              <a:spcAft>
                <a:spcPts val="800"/>
              </a:spcAft>
            </a:pPr>
            <a:r>
              <a:rPr lang="en-GB" sz="1200" dirty="0">
                <a:effectLst/>
                <a:latin typeface="Poppins" panose="00000500000000000000" pitchFamily="2" charset="0"/>
                <a:ea typeface="Calibri" panose="020F0502020204030204" pitchFamily="34" charset="0"/>
                <a:cs typeface="Times New Roman" panose="02020603050405020304" pitchFamily="18" charset="0"/>
              </a:rPr>
              <a:t> </a:t>
            </a:r>
            <a:r>
              <a:rPr lang="en-GB" sz="1800" kern="1200" dirty="0">
                <a:solidFill>
                  <a:srgbClr val="000000"/>
                </a:solidFill>
                <a:effectLst/>
                <a:latin typeface="Calibri" panose="020F0502020204030204" pitchFamily="34" charset="0"/>
                <a:ea typeface="Calibri" panose="020F0502020204030204" pitchFamily="34" charset="0"/>
              </a:rPr>
              <a:t>So, what happened? </a:t>
            </a:r>
            <a:r>
              <a:rPr lang="en-GB" sz="1800" kern="1200" dirty="0">
                <a:solidFill>
                  <a:srgbClr val="000000"/>
                </a:solidFill>
                <a:effectLst/>
                <a:latin typeface="Calibri" panose="020F0502020204030204" pitchFamily="34" charset="0"/>
                <a:ea typeface="Times New Roman" panose="02020603050405020304" pitchFamily="18" charset="0"/>
              </a:rPr>
              <a:t> </a:t>
            </a:r>
            <a:r>
              <a:rPr lang="en-GB" sz="1800" kern="1200" dirty="0">
                <a:solidFill>
                  <a:srgbClr val="000000"/>
                </a:solidFill>
                <a:effectLst/>
                <a:latin typeface="Calibri" panose="020F0502020204030204" pitchFamily="34" charset="0"/>
                <a:ea typeface="Calibri" panose="020F0502020204030204" pitchFamily="34" charset="0"/>
              </a:rPr>
              <a:t> The headlines are  </a:t>
            </a:r>
            <a:endParaRPr lang="en-GB" sz="1800" dirty="0">
              <a:effectLst/>
              <a:latin typeface="Times New Roman" panose="02020603050405020304" pitchFamily="18" charset="0"/>
              <a:ea typeface="Times New Roman" panose="02020603050405020304" pitchFamily="18" charset="0"/>
            </a:endParaRPr>
          </a:p>
          <a:p>
            <a:pPr marL="342900" lvl="0" indent="-342900" eaLnBrk="0" fontAlgn="base" hangingPunct="0">
              <a:lnSpc>
                <a:spcPct val="106000"/>
              </a:lnSpc>
              <a:buFont typeface="Calibri" panose="020F0502020204030204" pitchFamily="34" charset="0"/>
              <a:buChar char="-"/>
              <a:tabLst>
                <a:tab pos="447675" algn="l"/>
              </a:tabLst>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 was involved in a car accident in which she sustained a serious head injury </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lnSpc>
                <a:spcPct val="106000"/>
              </a:lnSpc>
              <a:buFont typeface="Calibri" panose="020F0502020204030204" pitchFamily="34" charset="0"/>
              <a:buChar char="-"/>
              <a:tabLst>
                <a:tab pos="447675" algn="l"/>
              </a:tabLst>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She was treated at the scene and then air lifted to the regional neuro trauma centre We are so grateful to the emergency services and medics that treated Fi at the roadside. Their decision to airlift her to hospital meant we could spend time with Fi at the end of her life and be together.</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lnSpc>
                <a:spcPct val="106000"/>
              </a:lnSpc>
              <a:buFont typeface="Arial" panose="020B0604020202020204" pitchFamily="34" charset="0"/>
              <a:buChar char="•"/>
              <a:tabLst>
                <a:tab pos="447675" algn="l"/>
              </a:tabLst>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assessment in A&amp; E confirmed devastating brain injuries.</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lnSpc>
                <a:spcPct val="106000"/>
              </a:lnSpc>
              <a:buFont typeface="Arial" panose="020B0604020202020204" pitchFamily="34" charset="0"/>
              <a:buChar char="•"/>
              <a:tabLst>
                <a:tab pos="447675" algn="l"/>
              </a:tabLst>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news that </a:t>
            </a:r>
            <a:r>
              <a:rPr lang="en-GB" sz="1800" kern="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Fi’s</a:t>
            </a: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head injury was not survivable was shared immediately when we arrived at the hospital with kindness and compassion. </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lnSpc>
                <a:spcPct val="106000"/>
              </a:lnSpc>
              <a:buFont typeface="Arial" panose="020B0604020202020204" pitchFamily="34" charset="0"/>
              <a:buChar char="•"/>
              <a:tabLst>
                <a:tab pos="447675" algn="l"/>
              </a:tabLst>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 was transferred to ICU </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lnSpc>
                <a:spcPct val="106000"/>
              </a:lnSpc>
              <a:buFont typeface="Arial" panose="020B0604020202020204" pitchFamily="34" charset="0"/>
              <a:buChar char="•"/>
              <a:tabLst>
                <a:tab pos="447675" algn="l"/>
              </a:tabLst>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were given time and space to process what we were being told. This time although probably less than 12 hours didn’t feel rushed. </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lnSpc>
                <a:spcPct val="106000"/>
              </a:lnSpc>
              <a:buFont typeface="Arial" panose="020B0604020202020204" pitchFamily="34" charset="0"/>
              <a:buChar char="•"/>
              <a:tabLst>
                <a:tab pos="447675" algn="l"/>
              </a:tabLst>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spend a very precious day and night with Fi watching her life slip away. </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rtlCol="0"/>
          <a:lstStyle/>
          <a:p>
            <a:pPr rtl="0"/>
            <a:fld id="{B63359F2-43EF-4812-9DC0-98C0B1A40681}" type="slidenum">
              <a:rPr lang="en-GB" smtClean="0"/>
              <a:t>6</a:t>
            </a:fld>
            <a:endParaRPr lang="en-GB"/>
          </a:p>
        </p:txBody>
      </p:sp>
    </p:spTree>
    <p:extLst>
      <p:ext uri="{BB962C8B-B14F-4D97-AF65-F5344CB8AC3E}">
        <p14:creationId xmlns:p14="http://schemas.microsoft.com/office/powerpoint/2010/main" val="998979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342900" lvl="0" indent="-342900" eaLnBrk="0" fontAlgn="base" hangingPunct="0">
              <a:lnSpc>
                <a:spcPct val="106000"/>
              </a:lnSpc>
              <a:buFont typeface="Arial" panose="020B0604020202020204" pitchFamily="34" charset="0"/>
              <a:buChar char="•"/>
              <a:tabLst>
                <a:tab pos="447675" algn="l"/>
              </a:tabLst>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 put her name on the organ donor register and had made us aware of these end of life wishes. </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lnSpc>
                <a:spcPct val="106000"/>
              </a:lnSpc>
              <a:buFont typeface="Arial" panose="020B0604020202020204" pitchFamily="34" charset="0"/>
              <a:buChar char="•"/>
              <a:tabLst>
                <a:tab pos="447675" algn="l"/>
              </a:tabLst>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parents we were having conversations about an organ donation decision much earlier in the day </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lnSpc>
                <a:spcPct val="106000"/>
              </a:lnSpc>
              <a:buFont typeface="Arial" panose="020B0604020202020204" pitchFamily="34" charset="0"/>
              <a:buChar char="•"/>
              <a:tabLst>
                <a:tab pos="447675" algn="l"/>
              </a:tabLst>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It wasn’t a shock nor was it hard when we were approached and asked to consent to organ donation.</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lnSpc>
                <a:spcPct val="106000"/>
              </a:lnSpc>
              <a:buFont typeface="Arial" panose="020B0604020202020204" pitchFamily="34" charset="0"/>
              <a:buChar char="•"/>
              <a:tabLst>
                <a:tab pos="447675" algn="l"/>
              </a:tabLst>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Saying yes to organ donation was the only easy thing that happened on that truly dreadful day.  </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lnSpc>
                <a:spcPct val="106000"/>
              </a:lnSpc>
              <a:buFont typeface="Arial" panose="020B0604020202020204" pitchFamily="34" charset="0"/>
              <a:buChar char="•"/>
              <a:tabLst>
                <a:tab pos="447675" algn="l"/>
              </a:tabLst>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were guided through the process by the most incredible specialist nurse. This combined with the kindness, support, compassion and professionalism by the whole team working with Fi in ICU</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lnSpc>
                <a:spcPct val="106000"/>
              </a:lnSpc>
              <a:buFont typeface="Arial" panose="020B0604020202020204" pitchFamily="34" charset="0"/>
              <a:buChar char="•"/>
              <a:tabLst>
                <a:tab pos="447675" algn="l"/>
              </a:tabLst>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It felt like a beacon of hope on that saddest day.</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lnSpc>
                <a:spcPct val="106000"/>
              </a:lnSpc>
              <a:buFont typeface="Arial" panose="020B0604020202020204" pitchFamily="34" charset="0"/>
              <a:buChar char="•"/>
              <a:tabLst>
                <a:tab pos="447675" algn="l"/>
              </a:tabLst>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Following </a:t>
            </a:r>
            <a:r>
              <a:rPr lang="en-GB" sz="1800" kern="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Fi’s</a:t>
            </a: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wishes would mean other lives could be saved this was something the whole family got behind</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0000"/>
                </a:solidFill>
                <a:effectLst/>
                <a:latin typeface="Calibri" panose="020F0502020204030204" pitchFamily="34" charset="0"/>
                <a:ea typeface="Times New Roman" panose="02020603050405020304" pitchFamily="18" charset="0"/>
              </a:rPr>
              <a:t>As a multiple organ donor, with the skills of the medical and transplant teams, Fi donation went onto to save the lives of four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0000"/>
                </a:solidFill>
                <a:effectLst/>
                <a:latin typeface="Calibri" panose="020F0502020204030204" pitchFamily="34" charset="0"/>
                <a:ea typeface="Times New Roman" panose="02020603050405020304" pitchFamily="18" charset="0"/>
              </a:rPr>
              <a:t>What an incredible legacy something we continue to be immensely proud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0000"/>
                </a:solidFill>
                <a:effectLst/>
                <a:latin typeface="Calibri" panose="020F0502020204030204" pitchFamily="34" charset="0"/>
                <a:ea typeface="Times New Roman" panose="02020603050405020304" pitchFamily="18" charset="0"/>
              </a:rPr>
              <a:t>A momentum built from </a:t>
            </a:r>
            <a:r>
              <a:rPr lang="en-GB" sz="1800" kern="100" dirty="0">
                <a:effectLst/>
                <a:latin typeface="Calibri" panose="020F0502020204030204" pitchFamily="34" charset="0"/>
                <a:ea typeface="Calibri" panose="020F0502020204030204" pitchFamily="34" charset="0"/>
                <a:cs typeface="Arial" panose="020B0604020202020204" pitchFamily="34" charset="0"/>
              </a:rPr>
              <a:t>the uniting power of grief.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As a community, we sought  to build a legacy out of tragedy and keep memory of Fi alive in the most impactful ways possible. </a:t>
            </a: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Fi left this world far too early, but her spirit lives on through the charitable efforts of ‘</a:t>
            </a:r>
            <a:r>
              <a:rPr lang="en-GB" sz="1800" kern="100" dirty="0" err="1">
                <a:effectLst/>
                <a:latin typeface="Calibri" panose="020F0502020204030204" pitchFamily="34" charset="0"/>
                <a:ea typeface="Calibri" panose="020F0502020204030204" pitchFamily="34" charset="0"/>
                <a:cs typeface="Arial" panose="020B0604020202020204" pitchFamily="34" charset="0"/>
              </a:rPr>
              <a:t>FEESfund</a:t>
            </a:r>
            <a:r>
              <a:rPr lang="en-GB" sz="1800" kern="100" dirty="0">
                <a:effectLst/>
                <a:latin typeface="Calibri" panose="020F0502020204030204" pitchFamily="34" charset="0"/>
                <a:ea typeface="Calibri" panose="020F0502020204030204" pitchFamily="34" charset="0"/>
                <a:cs typeface="Arial" panose="020B0604020202020204" pitchFamily="34" charset="0"/>
              </a:rPr>
              <a:t>’, which awards grants to support young people enrich their education and pursue their ambitions. </a:t>
            </a: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The creation of this fund was a real turning point for our shared grief – creating hope in the darkest days and something that was fitting for Fi who loved learning and herself n=benefited from community based enrichment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endParaRPr>
          </a:p>
          <a:p>
            <a:pPr rtl="0"/>
            <a:endParaRPr lang="en-GB" dirty="0"/>
          </a:p>
        </p:txBody>
      </p:sp>
      <p:sp>
        <p:nvSpPr>
          <p:cNvPr id="4" name="Slide Number Placeholder 3"/>
          <p:cNvSpPr>
            <a:spLocks noGrp="1"/>
          </p:cNvSpPr>
          <p:nvPr>
            <p:ph type="sldNum" sz="quarter" idx="5"/>
          </p:nvPr>
        </p:nvSpPr>
        <p:spPr/>
        <p:txBody>
          <a:bodyPr rtlCol="0"/>
          <a:lstStyle/>
          <a:p>
            <a:pPr rtl="0"/>
            <a:fld id="{B63359F2-43EF-4812-9DC0-98C0B1A40681}" type="slidenum">
              <a:rPr lang="en-GB" smtClean="0"/>
              <a:t>7</a:t>
            </a:fld>
            <a:endParaRPr lang="en-GB"/>
          </a:p>
        </p:txBody>
      </p:sp>
    </p:spTree>
    <p:extLst>
      <p:ext uri="{BB962C8B-B14F-4D97-AF65-F5344CB8AC3E}">
        <p14:creationId xmlns:p14="http://schemas.microsoft.com/office/powerpoint/2010/main" val="1345717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Fi wasn’t always a confident self-assured young woman she became at 6</a:t>
            </a:r>
            <a:r>
              <a:rPr lang="en-US" altLang="en-US" baseline="30000" dirty="0"/>
              <a:t>th</a:t>
            </a:r>
            <a:r>
              <a:rPr lang="en-US" altLang="en-US" dirty="0"/>
              <a:t> form.</a:t>
            </a:r>
          </a:p>
          <a:p>
            <a:r>
              <a:rPr lang="en-US" altLang="en-US" dirty="0"/>
              <a:t>In her early teen she experienced challenging friendships, she was self conscious and lacking in confidence. She was worried that she wasn’t liked and her lack of being ‘ popular worried her and created self doubt. She worried constantly what her peers thought of her and held her back from being seen to do well at school. She stopped doing things that she loved or felt passionately about because of a worry it would be considered uncool and not the thing to be seen doing. Parents evening had a theme that Fi could do well but was coasting and not achieving her academic potential </a:t>
            </a:r>
          </a:p>
          <a:p>
            <a:endParaRPr lang="en-US" altLang="en-US" dirty="0"/>
          </a:p>
          <a:p>
            <a:r>
              <a:rPr lang="en-US" altLang="en-US" dirty="0"/>
              <a:t>So what was it that changed this?</a:t>
            </a:r>
          </a:p>
          <a:p>
            <a:endParaRPr lang="en-GB" dirty="0"/>
          </a:p>
        </p:txBody>
      </p:sp>
      <p:sp>
        <p:nvSpPr>
          <p:cNvPr id="4" name="Slide Number Placeholder 3"/>
          <p:cNvSpPr>
            <a:spLocks noGrp="1"/>
          </p:cNvSpPr>
          <p:nvPr>
            <p:ph type="sldNum" sz="quarter" idx="5"/>
          </p:nvPr>
        </p:nvSpPr>
        <p:spPr/>
        <p:txBody>
          <a:bodyPr/>
          <a:lstStyle/>
          <a:p>
            <a:pPr rtl="0"/>
            <a:fld id="{B63359F2-43EF-4812-9DC0-98C0B1A40681}" type="slidenum">
              <a:rPr lang="en-GB" smtClean="0"/>
              <a:t>8</a:t>
            </a:fld>
            <a:endParaRPr lang="en-GB"/>
          </a:p>
        </p:txBody>
      </p:sp>
    </p:spTree>
    <p:extLst>
      <p:ext uri="{BB962C8B-B14F-4D97-AF65-F5344CB8AC3E}">
        <p14:creationId xmlns:p14="http://schemas.microsoft.com/office/powerpoint/2010/main" val="611508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Completing the ten tors challenges as a scout was I believe a turning point in </a:t>
            </a:r>
            <a:r>
              <a:rPr lang="en-US" altLang="en-US" dirty="0" err="1"/>
              <a:t>Fi’s</a:t>
            </a:r>
            <a:r>
              <a:rPr lang="en-US" altLang="en-US" dirty="0"/>
              <a:t> life where she chosen to grab every opportunity life gave her,  use all her talents and abilities to follow her dreams and reach her potential in all areas of her left.</a:t>
            </a:r>
          </a:p>
          <a:p>
            <a:endParaRPr lang="en-US" altLang="en-US" dirty="0"/>
          </a:p>
          <a:p>
            <a:r>
              <a:rPr lang="en-US" altLang="en-US" dirty="0"/>
              <a:t>Completing this grueling 35 mile challenge as the only girl in a team of 6 just before her 14</a:t>
            </a:r>
            <a:r>
              <a:rPr lang="en-US" altLang="en-US" baseline="30000" dirty="0"/>
              <a:t>th</a:t>
            </a:r>
            <a:r>
              <a:rPr lang="en-US" altLang="en-US" dirty="0"/>
              <a:t> birthday helped her to recognize that when you move out of your comfort zone and challenge your self you grow as an individual in some many ways. Fi thought anything was possible after this  </a:t>
            </a:r>
          </a:p>
        </p:txBody>
      </p:sp>
      <p:sp>
        <p:nvSpPr>
          <p:cNvPr id="4" name="Slide Number Placeholder 3"/>
          <p:cNvSpPr>
            <a:spLocks noGrp="1"/>
          </p:cNvSpPr>
          <p:nvPr>
            <p:ph type="sldNum" sz="quarter" idx="5"/>
          </p:nvPr>
        </p:nvSpPr>
        <p:spPr/>
        <p:txBody>
          <a:bodyPr/>
          <a:lstStyle/>
          <a:p>
            <a:pPr rtl="0"/>
            <a:fld id="{B63359F2-43EF-4812-9DC0-98C0B1A40681}" type="slidenum">
              <a:rPr lang="en-GB" smtClean="0"/>
              <a:t>9</a:t>
            </a:fld>
            <a:endParaRPr lang="en-GB"/>
          </a:p>
        </p:txBody>
      </p:sp>
    </p:spTree>
    <p:extLst>
      <p:ext uri="{BB962C8B-B14F-4D97-AF65-F5344CB8AC3E}">
        <p14:creationId xmlns:p14="http://schemas.microsoft.com/office/powerpoint/2010/main" val="775422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2022-6F6A-88B3-324D-0AA14827DC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FD7AC7-A1E8-FA2E-E1C1-EA80A40FC6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95A553-72AC-3D3C-1FE6-8E90676788C7}"/>
              </a:ext>
            </a:extLst>
          </p:cNvPr>
          <p:cNvSpPr>
            <a:spLocks noGrp="1"/>
          </p:cNvSpPr>
          <p:nvPr>
            <p:ph type="dt" sz="half" idx="10"/>
          </p:nvPr>
        </p:nvSpPr>
        <p:spPr/>
        <p:txBody>
          <a:bodyPr/>
          <a:lstStyle/>
          <a:p>
            <a:pPr rtl="0"/>
            <a:r>
              <a:rPr lang="en-GB" noProof="0"/>
              <a:t>20XX</a:t>
            </a:r>
          </a:p>
        </p:txBody>
      </p:sp>
      <p:sp>
        <p:nvSpPr>
          <p:cNvPr id="5" name="Footer Placeholder 4">
            <a:extLst>
              <a:ext uri="{FF2B5EF4-FFF2-40B4-BE49-F238E27FC236}">
                <a16:creationId xmlns:a16="http://schemas.microsoft.com/office/drawing/2014/main" id="{9384C4AE-8A4E-0D6D-D396-9AFDD95B6F94}"/>
              </a:ext>
            </a:extLst>
          </p:cNvPr>
          <p:cNvSpPr>
            <a:spLocks noGrp="1"/>
          </p:cNvSpPr>
          <p:nvPr>
            <p:ph type="ftr" sz="quarter" idx="11"/>
          </p:nvPr>
        </p:nvSpPr>
        <p:spPr/>
        <p:txBody>
          <a:bodyPr/>
          <a:lstStyle/>
          <a:p>
            <a:pPr rtl="0"/>
            <a:r>
              <a:rPr lang="en-GB" noProof="0"/>
              <a:t>Sample Footer Text</a:t>
            </a:r>
          </a:p>
        </p:txBody>
      </p:sp>
      <p:sp>
        <p:nvSpPr>
          <p:cNvPr id="6" name="Slide Number Placeholder 5">
            <a:extLst>
              <a:ext uri="{FF2B5EF4-FFF2-40B4-BE49-F238E27FC236}">
                <a16:creationId xmlns:a16="http://schemas.microsoft.com/office/drawing/2014/main" id="{20101A49-0847-F880-71B7-17E85AD137B2}"/>
              </a:ext>
            </a:extLst>
          </p:cNvPr>
          <p:cNvSpPr>
            <a:spLocks noGrp="1"/>
          </p:cNvSpPr>
          <p:nvPr>
            <p:ph type="sldNum" sz="quarter" idx="12"/>
          </p:nvPr>
        </p:nvSpPr>
        <p:spPr/>
        <p:txBody>
          <a:bodyPr/>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800931741"/>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0B70A-85AA-3048-5D95-4991225692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C6C7646-54A7-8C15-CD0A-98626C3754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73F273-E606-8190-479B-7B8964BD5FDC}"/>
              </a:ext>
            </a:extLst>
          </p:cNvPr>
          <p:cNvSpPr>
            <a:spLocks noGrp="1"/>
          </p:cNvSpPr>
          <p:nvPr>
            <p:ph type="dt" sz="half" idx="10"/>
          </p:nvPr>
        </p:nvSpPr>
        <p:spPr/>
        <p:txBody>
          <a:bodyPr/>
          <a:lstStyle/>
          <a:p>
            <a:pPr rtl="0"/>
            <a:r>
              <a:rPr lang="en-GB" noProof="0"/>
              <a:t>20XX</a:t>
            </a:r>
          </a:p>
        </p:txBody>
      </p:sp>
      <p:sp>
        <p:nvSpPr>
          <p:cNvPr id="5" name="Footer Placeholder 4">
            <a:extLst>
              <a:ext uri="{FF2B5EF4-FFF2-40B4-BE49-F238E27FC236}">
                <a16:creationId xmlns:a16="http://schemas.microsoft.com/office/drawing/2014/main" id="{10A8E911-60A8-732F-C0CE-2DFAD138A6F2}"/>
              </a:ext>
            </a:extLst>
          </p:cNvPr>
          <p:cNvSpPr>
            <a:spLocks noGrp="1"/>
          </p:cNvSpPr>
          <p:nvPr>
            <p:ph type="ftr" sz="quarter" idx="11"/>
          </p:nvPr>
        </p:nvSpPr>
        <p:spPr/>
        <p:txBody>
          <a:bodyPr/>
          <a:lstStyle/>
          <a:p>
            <a:pPr rtl="0"/>
            <a:r>
              <a:rPr lang="en-GB" noProof="0"/>
              <a:t>Sample Footer Text</a:t>
            </a:r>
          </a:p>
        </p:txBody>
      </p:sp>
      <p:sp>
        <p:nvSpPr>
          <p:cNvPr id="6" name="Slide Number Placeholder 5">
            <a:extLst>
              <a:ext uri="{FF2B5EF4-FFF2-40B4-BE49-F238E27FC236}">
                <a16:creationId xmlns:a16="http://schemas.microsoft.com/office/drawing/2014/main" id="{33C2776F-07DF-220E-B9B2-95FD99213DA4}"/>
              </a:ext>
            </a:extLst>
          </p:cNvPr>
          <p:cNvSpPr>
            <a:spLocks noGrp="1"/>
          </p:cNvSpPr>
          <p:nvPr>
            <p:ph type="sldNum" sz="quarter" idx="12"/>
          </p:nvPr>
        </p:nvSpPr>
        <p:spPr/>
        <p:txBody>
          <a:bodyPr/>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490079509"/>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1F1FD6-1E26-17F5-3539-A7C024E9A96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88A57D-601F-07FA-8A8B-1468CA8410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2634FB-E7A8-642D-26A2-D863A2712AFB}"/>
              </a:ext>
            </a:extLst>
          </p:cNvPr>
          <p:cNvSpPr>
            <a:spLocks noGrp="1"/>
          </p:cNvSpPr>
          <p:nvPr>
            <p:ph type="dt" sz="half" idx="10"/>
          </p:nvPr>
        </p:nvSpPr>
        <p:spPr/>
        <p:txBody>
          <a:bodyPr/>
          <a:lstStyle/>
          <a:p>
            <a:pPr rtl="0"/>
            <a:r>
              <a:rPr lang="en-GB" noProof="0"/>
              <a:t>20XX</a:t>
            </a:r>
          </a:p>
        </p:txBody>
      </p:sp>
      <p:sp>
        <p:nvSpPr>
          <p:cNvPr id="5" name="Footer Placeholder 4">
            <a:extLst>
              <a:ext uri="{FF2B5EF4-FFF2-40B4-BE49-F238E27FC236}">
                <a16:creationId xmlns:a16="http://schemas.microsoft.com/office/drawing/2014/main" id="{8F42567D-195E-8EFC-C043-EFF6F039FB88}"/>
              </a:ext>
            </a:extLst>
          </p:cNvPr>
          <p:cNvSpPr>
            <a:spLocks noGrp="1"/>
          </p:cNvSpPr>
          <p:nvPr>
            <p:ph type="ftr" sz="quarter" idx="11"/>
          </p:nvPr>
        </p:nvSpPr>
        <p:spPr/>
        <p:txBody>
          <a:bodyPr/>
          <a:lstStyle/>
          <a:p>
            <a:pPr rtl="0"/>
            <a:r>
              <a:rPr lang="en-GB" noProof="0"/>
              <a:t>Sample Footer Text</a:t>
            </a:r>
          </a:p>
        </p:txBody>
      </p:sp>
      <p:sp>
        <p:nvSpPr>
          <p:cNvPr id="6" name="Slide Number Placeholder 5">
            <a:extLst>
              <a:ext uri="{FF2B5EF4-FFF2-40B4-BE49-F238E27FC236}">
                <a16:creationId xmlns:a16="http://schemas.microsoft.com/office/drawing/2014/main" id="{C6C3822A-1BBA-2775-A55E-8830F6C2EEDD}"/>
              </a:ext>
            </a:extLst>
          </p:cNvPr>
          <p:cNvSpPr>
            <a:spLocks noGrp="1"/>
          </p:cNvSpPr>
          <p:nvPr>
            <p:ph type="sldNum" sz="quarter" idx="12"/>
          </p:nvPr>
        </p:nvSpPr>
        <p:spPr/>
        <p:txBody>
          <a:bodyPr/>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93262430"/>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p:nvPr>
        </p:nvSpPr>
        <p:spPr>
          <a:xfrm>
            <a:off x="581191" y="704088"/>
            <a:ext cx="10993549" cy="1499616"/>
          </a:xfrm>
        </p:spPr>
        <p:txBody>
          <a:bodyPr rtlCol="0"/>
          <a:lstStyle/>
          <a:p>
            <a:pPr rtl="0"/>
            <a:r>
              <a:rPr lang="en-US" noProof="0"/>
              <a:t>Click to edit Master title style</a:t>
            </a:r>
            <a:endParaRPr lang="en-GB" noProof="0"/>
          </a:p>
        </p:txBody>
      </p:sp>
      <p:sp>
        <p:nvSpPr>
          <p:cNvPr id="16" name="Subtitle 2">
            <a:extLst>
              <a:ext uri="{FF2B5EF4-FFF2-40B4-BE49-F238E27FC236}">
                <a16:creationId xmlns:a16="http://schemas.microsoft.com/office/drawing/2014/main" id="{3507450D-E801-41C1-9FD7-923530A06BD4}"/>
              </a:ext>
            </a:extLst>
          </p:cNvPr>
          <p:cNvSpPr>
            <a:spLocks noGrp="1"/>
          </p:cNvSpPr>
          <p:nvPr>
            <p:ph type="subTitle" idx="1"/>
          </p:nvPr>
        </p:nvSpPr>
        <p:spPr>
          <a:xfrm>
            <a:off x="581194" y="2495445"/>
            <a:ext cx="10993546" cy="468233"/>
          </a:xfrm>
        </p:spPr>
        <p:txBody>
          <a:bodyPr rtlCol="0"/>
          <a:lstStyle>
            <a:lvl1pPr marL="0" indent="0">
              <a:buNone/>
              <a:defRPr/>
            </a:lvl1pPr>
          </a:lstStyle>
          <a:p>
            <a:pPr rtl="0"/>
            <a:r>
              <a:rPr lang="en-US" noProof="0"/>
              <a:t>Click to edit Master subtitle style</a:t>
            </a:r>
            <a:endParaRPr lang="en-GB" noProof="0"/>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p:nvPr>
        </p:nvSpPr>
        <p:spPr>
          <a:xfrm>
            <a:off x="448056" y="3081528"/>
            <a:ext cx="11265408" cy="3310128"/>
          </a:xfrm>
          <a:solidFill>
            <a:schemeClr val="accent2"/>
          </a:solidFill>
        </p:spPr>
        <p:txBody>
          <a:bodyPr rtlCol="0"/>
          <a:lstStyle/>
          <a:p>
            <a:pPr rtl="0"/>
            <a:r>
              <a:rPr lang="en-US" noProof="0"/>
              <a:t>Click icon to add picture</a:t>
            </a:r>
            <a:endParaRPr lang="en-GB" noProof="0"/>
          </a:p>
        </p:txBody>
      </p:sp>
    </p:spTree>
    <p:extLst>
      <p:ext uri="{BB962C8B-B14F-4D97-AF65-F5344CB8AC3E}">
        <p14:creationId xmlns:p14="http://schemas.microsoft.com/office/powerpoint/2010/main" val="2424721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581192" y="702155"/>
            <a:ext cx="3424138" cy="1500131"/>
          </a:xfrm>
        </p:spPr>
        <p:txBody>
          <a:bodyPr rtlCol="0"/>
          <a:lstStyle>
            <a:lvl1pPr>
              <a:defRPr/>
            </a:lvl1pPr>
          </a:lstStyle>
          <a:p>
            <a:pPr rtl="0"/>
            <a:r>
              <a:rPr lang="en-US" noProof="0"/>
              <a:t>Click to edit Master title style</a:t>
            </a:r>
            <a:endParaRPr lang="en-GB" noProof="0"/>
          </a:p>
        </p:txBody>
      </p:sp>
      <p:sp>
        <p:nvSpPr>
          <p:cNvPr id="6" name="Content Placeholder 5">
            <a:extLst>
              <a:ext uri="{FF2B5EF4-FFF2-40B4-BE49-F238E27FC236}">
                <a16:creationId xmlns:a16="http://schemas.microsoft.com/office/drawing/2014/main" id="{728249B4-F572-49E8-9B53-CB4E629EB93F}"/>
              </a:ext>
            </a:extLst>
          </p:cNvPr>
          <p:cNvSpPr>
            <a:spLocks noGrp="1"/>
          </p:cNvSpPr>
          <p:nvPr>
            <p:ph idx="1"/>
          </p:nvPr>
        </p:nvSpPr>
        <p:spPr>
          <a:xfrm>
            <a:off x="581193" y="2414788"/>
            <a:ext cx="3424138" cy="3975776"/>
          </a:xfrm>
        </p:spPr>
        <p:txBody>
          <a:bodyPr rtlCol="0"/>
          <a:lstStyle>
            <a:lvl1pPr marL="0" indent="0">
              <a:buNone/>
              <a:defRPr/>
            </a:lvl1pPr>
          </a:lstStyle>
          <a:p>
            <a:pPr lvl="0" rtl="0"/>
            <a:r>
              <a:rPr lang="en-US" noProof="0"/>
              <a:t>Click to edit Master text styles</a:t>
            </a:r>
          </a:p>
        </p:txBody>
      </p:sp>
      <p:sp>
        <p:nvSpPr>
          <p:cNvPr id="10" name="Picture Placeholder 9">
            <a:extLst>
              <a:ext uri="{FF2B5EF4-FFF2-40B4-BE49-F238E27FC236}">
                <a16:creationId xmlns:a16="http://schemas.microsoft.com/office/drawing/2014/main" id="{06C12940-675F-4BDC-8733-71FEBC2FDCCF}"/>
              </a:ext>
            </a:extLst>
          </p:cNvPr>
          <p:cNvSpPr>
            <a:spLocks noGrp="1"/>
          </p:cNvSpPr>
          <p:nvPr>
            <p:ph type="pic" sz="quarter" idx="13"/>
          </p:nvPr>
        </p:nvSpPr>
        <p:spPr>
          <a:xfrm>
            <a:off x="4242815" y="640080"/>
            <a:ext cx="3703320" cy="5751576"/>
          </a:xfrm>
          <a:solidFill>
            <a:schemeClr val="accent2"/>
          </a:solidFill>
        </p:spPr>
        <p:txBody>
          <a:bodyPr rtlCol="0"/>
          <a:lstStyle/>
          <a:p>
            <a:pPr rtl="0"/>
            <a:r>
              <a:rPr lang="en-US" noProof="0"/>
              <a:t>Click icon to add picture</a:t>
            </a:r>
            <a:endParaRPr lang="en-GB" noProof="0"/>
          </a:p>
        </p:txBody>
      </p:sp>
      <p:sp>
        <p:nvSpPr>
          <p:cNvPr id="11" name="Picture Placeholder 9">
            <a:extLst>
              <a:ext uri="{FF2B5EF4-FFF2-40B4-BE49-F238E27FC236}">
                <a16:creationId xmlns:a16="http://schemas.microsoft.com/office/drawing/2014/main" id="{63AD391F-F462-4773-B9C7-B512F55F6812}"/>
              </a:ext>
            </a:extLst>
          </p:cNvPr>
          <p:cNvSpPr>
            <a:spLocks noGrp="1"/>
          </p:cNvSpPr>
          <p:nvPr>
            <p:ph type="pic" sz="quarter" idx="14"/>
          </p:nvPr>
        </p:nvSpPr>
        <p:spPr>
          <a:xfrm>
            <a:off x="8046720" y="640080"/>
            <a:ext cx="3703320" cy="5751576"/>
          </a:xfrm>
          <a:solidFill>
            <a:schemeClr val="accent2"/>
          </a:solidFill>
        </p:spPr>
        <p:txBody>
          <a:bodyPr rtlCol="0"/>
          <a:lstStyle/>
          <a:p>
            <a:pPr rtl="0"/>
            <a:r>
              <a:rPr lang="en-US" noProof="0"/>
              <a:t>Click icon to add picture</a:t>
            </a:r>
            <a:endParaRPr lang="en-GB" noProof="0"/>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469960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p:nvPr>
        </p:nvSpPr>
        <p:spPr>
          <a:xfrm>
            <a:off x="581192" y="730730"/>
            <a:ext cx="3475915" cy="1478341"/>
          </a:xfrm>
        </p:spPr>
        <p:txBody>
          <a:bodyPr rtlCol="0">
            <a:normAutofit/>
          </a:bodyPr>
          <a:lstStyle/>
          <a:p>
            <a:pPr rtl="0"/>
            <a:r>
              <a:rPr lang="en-US" noProof="0">
                <a:solidFill>
                  <a:schemeClr val="tx2"/>
                </a:solidFill>
              </a:rPr>
              <a:t>Click to edit Master title style</a:t>
            </a:r>
            <a:endParaRPr lang="en-GB" noProof="0">
              <a:solidFill>
                <a:schemeClr val="tx2"/>
              </a:solidFill>
            </a:endParaRPr>
          </a:p>
        </p:txBody>
      </p:sp>
      <p:sp>
        <p:nvSpPr>
          <p:cNvPr id="6" name="Content Placeholder 2" descr="Tag=AccentColor&#10;Flavor=Light&#10;Target=Bullets">
            <a:extLst>
              <a:ext uri="{FF2B5EF4-FFF2-40B4-BE49-F238E27FC236}">
                <a16:creationId xmlns:a16="http://schemas.microsoft.com/office/drawing/2014/main" id="{C768CCB8-0718-4D4E-8EE1-1D287550057B}"/>
              </a:ext>
            </a:extLst>
          </p:cNvPr>
          <p:cNvSpPr>
            <a:spLocks noGrp="1"/>
          </p:cNvSpPr>
          <p:nvPr>
            <p:ph idx="1"/>
          </p:nvPr>
        </p:nvSpPr>
        <p:spPr>
          <a:xfrm>
            <a:off x="581192" y="2180496"/>
            <a:ext cx="3475915" cy="3678303"/>
          </a:xfrm>
        </p:spPr>
        <p:txBody>
          <a:bodyPr rtlCol="0">
            <a:normAutofit/>
          </a:bodyPr>
          <a:lstStyle>
            <a:lvl1pPr marL="0" indent="0">
              <a:buNone/>
              <a:defRPr/>
            </a:lvl1pPr>
          </a:lstStyle>
          <a:p>
            <a:pPr lvl="0" rtl="0"/>
            <a:r>
              <a:rPr lang="en-US" noProof="0"/>
              <a:t>Click to edit Master text styles</a:t>
            </a:r>
          </a:p>
        </p:txBody>
      </p:sp>
      <p:sp>
        <p:nvSpPr>
          <p:cNvPr id="11" name="Picture Placeholder 10">
            <a:extLst>
              <a:ext uri="{FF2B5EF4-FFF2-40B4-BE49-F238E27FC236}">
                <a16:creationId xmlns:a16="http://schemas.microsoft.com/office/drawing/2014/main" id="{5C3A8825-378F-41FE-A716-644287762A49}"/>
              </a:ext>
            </a:extLst>
          </p:cNvPr>
          <p:cNvSpPr>
            <a:spLocks noGrp="1"/>
          </p:cNvSpPr>
          <p:nvPr>
            <p:ph type="pic" sz="quarter" idx="13"/>
          </p:nvPr>
        </p:nvSpPr>
        <p:spPr>
          <a:xfrm>
            <a:off x="4241800" y="630936"/>
            <a:ext cx="7504113" cy="3520440"/>
          </a:xfrm>
          <a:solidFill>
            <a:schemeClr val="accent2"/>
          </a:solidFill>
        </p:spPr>
        <p:txBody>
          <a:bodyPr rtlCol="0"/>
          <a:lstStyle/>
          <a:p>
            <a:pPr rtl="0"/>
            <a:r>
              <a:rPr lang="en-US" noProof="0"/>
              <a:t>Click icon to add picture</a:t>
            </a:r>
            <a:endParaRPr lang="en-GB" noProof="0"/>
          </a:p>
        </p:txBody>
      </p:sp>
      <p:sp>
        <p:nvSpPr>
          <p:cNvPr id="12" name="Picture Placeholder 10">
            <a:extLst>
              <a:ext uri="{FF2B5EF4-FFF2-40B4-BE49-F238E27FC236}">
                <a16:creationId xmlns:a16="http://schemas.microsoft.com/office/drawing/2014/main" id="{2E6B2055-B099-48CF-84C8-2AF6D5618697}"/>
              </a:ext>
            </a:extLst>
          </p:cNvPr>
          <p:cNvSpPr>
            <a:spLocks noGrp="1"/>
          </p:cNvSpPr>
          <p:nvPr>
            <p:ph type="pic" sz="quarter" idx="14"/>
          </p:nvPr>
        </p:nvSpPr>
        <p:spPr>
          <a:xfrm>
            <a:off x="4242816" y="4234252"/>
            <a:ext cx="3703320" cy="2139696"/>
          </a:xfrm>
          <a:solidFill>
            <a:schemeClr val="accent2"/>
          </a:solidFill>
        </p:spPr>
        <p:txBody>
          <a:bodyPr rtlCol="0"/>
          <a:lstStyle/>
          <a:p>
            <a:pPr rtl="0"/>
            <a:r>
              <a:rPr lang="en-US" noProof="0"/>
              <a:t>Click icon to add picture</a:t>
            </a:r>
            <a:endParaRPr lang="en-GB" noProof="0"/>
          </a:p>
        </p:txBody>
      </p:sp>
      <p:sp>
        <p:nvSpPr>
          <p:cNvPr id="13" name="Picture Placeholder 10">
            <a:extLst>
              <a:ext uri="{FF2B5EF4-FFF2-40B4-BE49-F238E27FC236}">
                <a16:creationId xmlns:a16="http://schemas.microsoft.com/office/drawing/2014/main" id="{EED74C29-FF8A-4470-8221-FD11E7FB7D76}"/>
              </a:ext>
            </a:extLst>
          </p:cNvPr>
          <p:cNvSpPr>
            <a:spLocks noGrp="1"/>
          </p:cNvSpPr>
          <p:nvPr>
            <p:ph type="pic" sz="quarter" idx="15"/>
          </p:nvPr>
        </p:nvSpPr>
        <p:spPr>
          <a:xfrm>
            <a:off x="8046720" y="4233672"/>
            <a:ext cx="3703320" cy="2139696"/>
          </a:xfrm>
          <a:solidFill>
            <a:schemeClr val="accent2"/>
          </a:solidFill>
        </p:spPr>
        <p:txBody>
          <a:bodyPr rtlCol="0"/>
          <a:lstStyle/>
          <a:p>
            <a:pPr rtl="0"/>
            <a:r>
              <a:rPr lang="en-US" noProof="0"/>
              <a:t>Click icon to add picture</a:t>
            </a:r>
            <a:endParaRPr lang="en-GB" noProof="0"/>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439672075"/>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787D40-90B5-470E-95A2-784F1CB479C9}"/>
              </a:ext>
            </a:extLst>
          </p:cNvPr>
          <p:cNvSpPr>
            <a:spLocks noGrp="1"/>
          </p:cNvSpPr>
          <p:nvPr>
            <p:ph type="ctrTitle"/>
          </p:nvPr>
        </p:nvSpPr>
        <p:spPr>
          <a:xfrm>
            <a:off x="581191" y="4322102"/>
            <a:ext cx="10993549" cy="1153609"/>
          </a:xfrm>
        </p:spPr>
        <p:txBody>
          <a:bodyPr rtlCol="0"/>
          <a:lstStyle/>
          <a:p>
            <a:pPr rtl="0"/>
            <a:r>
              <a:rPr lang="en-US" noProof="0"/>
              <a:t>Click to edit Master title style</a:t>
            </a:r>
            <a:endParaRPr lang="en-GB" noProof="0"/>
          </a:p>
        </p:txBody>
      </p:sp>
      <p:sp>
        <p:nvSpPr>
          <p:cNvPr id="6" name="Subtitle 2">
            <a:extLst>
              <a:ext uri="{FF2B5EF4-FFF2-40B4-BE49-F238E27FC236}">
                <a16:creationId xmlns:a16="http://schemas.microsoft.com/office/drawing/2014/main" id="{DDD90A03-8871-46F6-B527-27A279CAF3FE}"/>
              </a:ext>
            </a:extLst>
          </p:cNvPr>
          <p:cNvSpPr>
            <a:spLocks noGrp="1"/>
          </p:cNvSpPr>
          <p:nvPr>
            <p:ph type="subTitle" idx="1"/>
          </p:nvPr>
        </p:nvSpPr>
        <p:spPr>
          <a:xfrm>
            <a:off x="581194" y="5475712"/>
            <a:ext cx="10993546" cy="590321"/>
          </a:xfrm>
        </p:spPr>
        <p:txBody>
          <a:bodyPr rtlCol="0"/>
          <a:lstStyle>
            <a:lvl1pPr marL="0" indent="0">
              <a:buNone/>
              <a:defRPr/>
            </a:lvl1pPr>
          </a:lstStyle>
          <a:p>
            <a:pPr rtl="0"/>
            <a:r>
              <a:rPr lang="en-US" noProof="0"/>
              <a:t>Click to edit Master subtitle style</a:t>
            </a:r>
            <a:endParaRPr lang="en-GB" noProof="0"/>
          </a:p>
        </p:txBody>
      </p:sp>
      <p:sp>
        <p:nvSpPr>
          <p:cNvPr id="9" name="Picture Placeholder 8">
            <a:extLst>
              <a:ext uri="{FF2B5EF4-FFF2-40B4-BE49-F238E27FC236}">
                <a16:creationId xmlns:a16="http://schemas.microsoft.com/office/drawing/2014/main" id="{18C0DC8A-3006-4A75-A9BA-FCA96D2C38A9}"/>
              </a:ext>
            </a:extLst>
          </p:cNvPr>
          <p:cNvSpPr>
            <a:spLocks noGrp="1"/>
          </p:cNvSpPr>
          <p:nvPr>
            <p:ph type="pic" sz="quarter" idx="13"/>
          </p:nvPr>
        </p:nvSpPr>
        <p:spPr>
          <a:xfrm>
            <a:off x="449580" y="603504"/>
            <a:ext cx="11292840" cy="3557016"/>
          </a:xfrm>
          <a:solidFill>
            <a:schemeClr val="accent2"/>
          </a:solidFill>
        </p:spPr>
        <p:txBody>
          <a:bodyPr rtlCol="0"/>
          <a:lstStyle/>
          <a:p>
            <a:pPr rtl="0"/>
            <a:r>
              <a:rPr lang="en-US" noProof="0"/>
              <a:t>Click icon to add picture</a:t>
            </a:r>
            <a:endParaRPr lang="en-GB" noProof="0"/>
          </a:p>
        </p:txBody>
      </p:sp>
    </p:spTree>
    <p:extLst>
      <p:ext uri="{BB962C8B-B14F-4D97-AF65-F5344CB8AC3E}">
        <p14:creationId xmlns:p14="http://schemas.microsoft.com/office/powerpoint/2010/main" val="372796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AD7E45-24A5-4020-858E-57CFA0955730}"/>
              </a:ext>
            </a:extLst>
          </p:cNvPr>
          <p:cNvSpPr>
            <a:spLocks noGrp="1"/>
          </p:cNvSpPr>
          <p:nvPr>
            <p:ph type="ctrTitle"/>
          </p:nvPr>
        </p:nvSpPr>
        <p:spPr>
          <a:xfrm>
            <a:off x="581191" y="1020431"/>
            <a:ext cx="10993549" cy="1475013"/>
          </a:xfrm>
        </p:spPr>
        <p:txBody>
          <a:bodyPr rtlCol="0"/>
          <a:lstStyle/>
          <a:p>
            <a:pPr rtl="0"/>
            <a:r>
              <a:rPr lang="en-US" noProof="0"/>
              <a:t>Click to edit Master title style</a:t>
            </a:r>
            <a:endParaRPr lang="en-GB" noProof="0"/>
          </a:p>
        </p:txBody>
      </p:sp>
      <p:sp>
        <p:nvSpPr>
          <p:cNvPr id="6" name="Subtitle 2">
            <a:extLst>
              <a:ext uri="{FF2B5EF4-FFF2-40B4-BE49-F238E27FC236}">
                <a16:creationId xmlns:a16="http://schemas.microsoft.com/office/drawing/2014/main" id="{9C213B6D-04F4-4E9D-AD86-E50884CB4CB3}"/>
              </a:ext>
            </a:extLst>
          </p:cNvPr>
          <p:cNvSpPr>
            <a:spLocks noGrp="1"/>
          </p:cNvSpPr>
          <p:nvPr>
            <p:ph type="subTitle" idx="1"/>
          </p:nvPr>
        </p:nvSpPr>
        <p:spPr>
          <a:xfrm>
            <a:off x="581194" y="2495445"/>
            <a:ext cx="10993546" cy="468233"/>
          </a:xfrm>
        </p:spPr>
        <p:txBody>
          <a:bodyPr rtlCol="0"/>
          <a:lstStyle>
            <a:lvl1pPr marL="0" indent="0">
              <a:buNone/>
              <a:defRPr/>
            </a:lvl1pPr>
          </a:lstStyle>
          <a:p>
            <a:pPr rtl="0"/>
            <a:r>
              <a:rPr lang="en-US" noProof="0"/>
              <a:t>Click to edit Master subtitle style</a:t>
            </a:r>
            <a:endParaRPr lang="en-GB" noProof="0"/>
          </a:p>
        </p:txBody>
      </p:sp>
      <p:sp>
        <p:nvSpPr>
          <p:cNvPr id="10" name="Picture Placeholder 9">
            <a:extLst>
              <a:ext uri="{FF2B5EF4-FFF2-40B4-BE49-F238E27FC236}">
                <a16:creationId xmlns:a16="http://schemas.microsoft.com/office/drawing/2014/main" id="{52DB8B62-62C2-4723-85AF-F5D87B489A63}"/>
              </a:ext>
            </a:extLst>
          </p:cNvPr>
          <p:cNvSpPr>
            <a:spLocks noGrp="1"/>
          </p:cNvSpPr>
          <p:nvPr>
            <p:ph type="pic" sz="quarter" idx="13"/>
          </p:nvPr>
        </p:nvSpPr>
        <p:spPr>
          <a:xfrm>
            <a:off x="448056" y="3081528"/>
            <a:ext cx="5486400" cy="3310128"/>
          </a:xfrm>
          <a:solidFill>
            <a:schemeClr val="accent2"/>
          </a:solidFill>
        </p:spPr>
        <p:txBody>
          <a:bodyPr rtlCol="0"/>
          <a:lstStyle/>
          <a:p>
            <a:pPr rtl="0"/>
            <a:r>
              <a:rPr lang="en-US" noProof="0"/>
              <a:t>Click icon to add picture</a:t>
            </a:r>
            <a:endParaRPr lang="en-GB" noProof="0"/>
          </a:p>
        </p:txBody>
      </p:sp>
      <p:sp>
        <p:nvSpPr>
          <p:cNvPr id="11" name="Picture Placeholder 9">
            <a:extLst>
              <a:ext uri="{FF2B5EF4-FFF2-40B4-BE49-F238E27FC236}">
                <a16:creationId xmlns:a16="http://schemas.microsoft.com/office/drawing/2014/main" id="{D1329640-D9D1-44D4-8E40-04E753A2B826}"/>
              </a:ext>
            </a:extLst>
          </p:cNvPr>
          <p:cNvSpPr>
            <a:spLocks noGrp="1"/>
          </p:cNvSpPr>
          <p:nvPr>
            <p:ph type="pic" sz="quarter" idx="14"/>
          </p:nvPr>
        </p:nvSpPr>
        <p:spPr>
          <a:xfrm>
            <a:off x="6254496" y="3081528"/>
            <a:ext cx="5486400" cy="3310128"/>
          </a:xfrm>
          <a:solidFill>
            <a:schemeClr val="accent2"/>
          </a:solidFill>
        </p:spPr>
        <p:txBody>
          <a:bodyPr rtlCol="0"/>
          <a:lstStyle/>
          <a:p>
            <a:pPr rtl="0"/>
            <a:r>
              <a:rPr lang="en-US" noProof="0"/>
              <a:t>Click icon to add picture</a:t>
            </a:r>
            <a:endParaRPr lang="en-GB" noProof="0"/>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078823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7D0488-B202-4F7B-9F3C-5F3540449364}"/>
              </a:ext>
            </a:extLst>
          </p:cNvPr>
          <p:cNvSpPr>
            <a:spLocks noGrp="1"/>
          </p:cNvSpPr>
          <p:nvPr>
            <p:ph type="title"/>
          </p:nvPr>
        </p:nvSpPr>
        <p:spPr>
          <a:xfrm>
            <a:off x="581192" y="3986411"/>
            <a:ext cx="3568661" cy="1872388"/>
          </a:xfrm>
        </p:spPr>
        <p:txBody>
          <a:bodyPr rtlCol="0" anchor="ctr"/>
          <a:lstStyle/>
          <a:p>
            <a:pPr algn="r" rtl="0"/>
            <a:r>
              <a:rPr lang="en-US" noProof="0">
                <a:solidFill>
                  <a:schemeClr val="tx2"/>
                </a:solidFill>
              </a:rPr>
              <a:t>Click to edit Master title style</a:t>
            </a:r>
            <a:endParaRPr lang="en-GB" noProof="0">
              <a:solidFill>
                <a:schemeClr val="tx2"/>
              </a:solidFill>
            </a:endParaRPr>
          </a:p>
        </p:txBody>
      </p:sp>
      <p:sp>
        <p:nvSpPr>
          <p:cNvPr id="12" name="Picture Placeholder 11">
            <a:extLst>
              <a:ext uri="{FF2B5EF4-FFF2-40B4-BE49-F238E27FC236}">
                <a16:creationId xmlns:a16="http://schemas.microsoft.com/office/drawing/2014/main" id="{5972A87D-479C-4157-A7C5-33D8FC7B2974}"/>
              </a:ext>
            </a:extLst>
          </p:cNvPr>
          <p:cNvSpPr>
            <a:spLocks noGrp="1"/>
          </p:cNvSpPr>
          <p:nvPr>
            <p:ph type="pic" sz="quarter" idx="13"/>
          </p:nvPr>
        </p:nvSpPr>
        <p:spPr>
          <a:xfrm>
            <a:off x="448056" y="768096"/>
            <a:ext cx="2578608" cy="2816352"/>
          </a:xfrm>
          <a:solidFill>
            <a:schemeClr val="accent2"/>
          </a:solidFill>
        </p:spPr>
        <p:txBody>
          <a:bodyPr rtlCol="0"/>
          <a:lstStyle/>
          <a:p>
            <a:pPr rtl="0"/>
            <a:r>
              <a:rPr lang="en-US" noProof="0"/>
              <a:t>Click icon to add picture</a:t>
            </a:r>
            <a:endParaRPr lang="en-GB" noProof="0"/>
          </a:p>
        </p:txBody>
      </p:sp>
      <p:sp>
        <p:nvSpPr>
          <p:cNvPr id="13" name="Picture Placeholder 11">
            <a:extLst>
              <a:ext uri="{FF2B5EF4-FFF2-40B4-BE49-F238E27FC236}">
                <a16:creationId xmlns:a16="http://schemas.microsoft.com/office/drawing/2014/main" id="{78EE581A-A98D-4A1B-B826-3C60801D6672}"/>
              </a:ext>
            </a:extLst>
          </p:cNvPr>
          <p:cNvSpPr>
            <a:spLocks noGrp="1"/>
          </p:cNvSpPr>
          <p:nvPr>
            <p:ph type="pic" sz="quarter" idx="14"/>
          </p:nvPr>
        </p:nvSpPr>
        <p:spPr>
          <a:xfrm>
            <a:off x="3352800" y="768096"/>
            <a:ext cx="2578608" cy="2816352"/>
          </a:xfrm>
          <a:solidFill>
            <a:schemeClr val="accent2"/>
          </a:solidFill>
        </p:spPr>
        <p:txBody>
          <a:bodyPr rtlCol="0"/>
          <a:lstStyle/>
          <a:p>
            <a:pPr rtl="0"/>
            <a:r>
              <a:rPr lang="en-US" noProof="0"/>
              <a:t>Click icon to add picture</a:t>
            </a:r>
            <a:endParaRPr lang="en-GB" noProof="0"/>
          </a:p>
        </p:txBody>
      </p:sp>
      <p:sp>
        <p:nvSpPr>
          <p:cNvPr id="14" name="Picture Placeholder 11">
            <a:extLst>
              <a:ext uri="{FF2B5EF4-FFF2-40B4-BE49-F238E27FC236}">
                <a16:creationId xmlns:a16="http://schemas.microsoft.com/office/drawing/2014/main" id="{16AE88BE-E502-4D34-AAE9-6EE48F1ACE29}"/>
              </a:ext>
            </a:extLst>
          </p:cNvPr>
          <p:cNvSpPr>
            <a:spLocks noGrp="1"/>
          </p:cNvSpPr>
          <p:nvPr>
            <p:ph type="pic" sz="quarter" idx="15"/>
          </p:nvPr>
        </p:nvSpPr>
        <p:spPr>
          <a:xfrm>
            <a:off x="6257544" y="768096"/>
            <a:ext cx="2578608" cy="2816352"/>
          </a:xfrm>
          <a:solidFill>
            <a:schemeClr val="accent2"/>
          </a:solidFill>
        </p:spPr>
        <p:txBody>
          <a:bodyPr rtlCol="0"/>
          <a:lstStyle/>
          <a:p>
            <a:pPr rtl="0"/>
            <a:r>
              <a:rPr lang="en-US" noProof="0"/>
              <a:t>Click icon to add picture</a:t>
            </a:r>
            <a:endParaRPr lang="en-GB" noProof="0"/>
          </a:p>
        </p:txBody>
      </p:sp>
      <p:sp>
        <p:nvSpPr>
          <p:cNvPr id="16" name="Picture Placeholder 11">
            <a:extLst>
              <a:ext uri="{FF2B5EF4-FFF2-40B4-BE49-F238E27FC236}">
                <a16:creationId xmlns:a16="http://schemas.microsoft.com/office/drawing/2014/main" id="{9FD0C6B3-E0D9-4177-8079-178D1B0F530D}"/>
              </a:ext>
            </a:extLst>
          </p:cNvPr>
          <p:cNvSpPr>
            <a:spLocks noGrp="1"/>
          </p:cNvSpPr>
          <p:nvPr>
            <p:ph type="pic" sz="quarter" idx="16"/>
          </p:nvPr>
        </p:nvSpPr>
        <p:spPr>
          <a:xfrm>
            <a:off x="9162288" y="768096"/>
            <a:ext cx="2578608" cy="2816352"/>
          </a:xfrm>
          <a:solidFill>
            <a:schemeClr val="accent2"/>
          </a:solidFill>
        </p:spPr>
        <p:txBody>
          <a:bodyPr rtlCol="0"/>
          <a:lstStyle/>
          <a:p>
            <a:pPr rtl="0"/>
            <a:r>
              <a:rPr lang="en-US" noProof="0"/>
              <a:t>Click icon to add picture</a:t>
            </a:r>
            <a:endParaRPr lang="en-GB" noProof="0"/>
          </a:p>
        </p:txBody>
      </p:sp>
      <p:sp>
        <p:nvSpPr>
          <p:cNvPr id="10" name="Content Placeholder 2">
            <a:extLst>
              <a:ext uri="{FF2B5EF4-FFF2-40B4-BE49-F238E27FC236}">
                <a16:creationId xmlns:a16="http://schemas.microsoft.com/office/drawing/2014/main" id="{53AD8A25-150B-42DF-B6CC-FB1E5225D517}"/>
              </a:ext>
            </a:extLst>
          </p:cNvPr>
          <p:cNvSpPr>
            <a:spLocks noGrp="1"/>
          </p:cNvSpPr>
          <p:nvPr>
            <p:ph idx="1"/>
          </p:nvPr>
        </p:nvSpPr>
        <p:spPr>
          <a:xfrm>
            <a:off x="4520392" y="3956050"/>
            <a:ext cx="7225075" cy="1902749"/>
          </a:xfrm>
        </p:spPr>
        <p:txBody>
          <a:bodyPr rtlCol="0">
            <a:normAutofit/>
          </a:bodyPr>
          <a:lstStyle>
            <a:lvl1pPr marL="0" indent="0">
              <a:buNone/>
              <a:defRPr/>
            </a:lvl1pPr>
          </a:lstStyle>
          <a:p>
            <a:pPr lvl="0" rtl="0"/>
            <a:r>
              <a:rPr lang="en-US" noProof="0"/>
              <a:t>Click to edit Master text styles</a:t>
            </a:r>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504343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0F9CA6-0CB1-4A9E-96E4-67800B107E21}"/>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05826FB8-73AC-4F8B-BD9C-B5E87FC9C6A9}"/>
              </a:ext>
              <a:ext uri="{C183D7F6-B498-43B3-948B-1728B52AA6E4}">
                <adec:decorative xmlns:adec="http://schemas.microsoft.com/office/drawing/2017/decorative" val="1"/>
              </a:ext>
            </a:extLst>
          </p:cNvPr>
          <p:cNvSpPr/>
          <p:nvPr userDrawn="1"/>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609906" y="702156"/>
            <a:ext cx="3568661" cy="1188720"/>
          </a:xfrm>
        </p:spPr>
        <p:txBody>
          <a:bodyPr rtlCol="0"/>
          <a:lstStyle/>
          <a:p>
            <a:pPr rtl="0"/>
            <a:r>
              <a:rPr lang="en-US" noProof="0"/>
              <a:t>Click to edit Master title style</a:t>
            </a:r>
            <a:endParaRPr lang="en-GB" noProof="0"/>
          </a:p>
        </p:txBody>
      </p:sp>
      <p:sp>
        <p:nvSpPr>
          <p:cNvPr id="6" name="Content Placeholder 2">
            <a:extLst>
              <a:ext uri="{FF2B5EF4-FFF2-40B4-BE49-F238E27FC236}">
                <a16:creationId xmlns:a16="http://schemas.microsoft.com/office/drawing/2014/main" id="{F7AE5FA5-AF50-4B00-8E20-1B20A667A3BF}"/>
              </a:ext>
            </a:extLst>
          </p:cNvPr>
          <p:cNvSpPr>
            <a:spLocks noGrp="1"/>
          </p:cNvSpPr>
          <p:nvPr>
            <p:ph idx="1"/>
          </p:nvPr>
        </p:nvSpPr>
        <p:spPr>
          <a:xfrm>
            <a:off x="609906" y="2340864"/>
            <a:ext cx="3568661" cy="3634486"/>
          </a:xfrm>
        </p:spPr>
        <p:txBody>
          <a:bodyPr rtlCol="0">
            <a:normAutofit/>
          </a:bodyPr>
          <a:lstStyle>
            <a:lvl1pPr marL="0" indent="0">
              <a:buNone/>
              <a:defRPr/>
            </a:lvl1pPr>
          </a:lstStyle>
          <a:p>
            <a:pPr lvl="0" rtl="0"/>
            <a:r>
              <a:rPr lang="en-US" noProof="0"/>
              <a:t>Click to edit Master text styles</a:t>
            </a:r>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13" name="Picture Placeholder 12">
            <a:extLst>
              <a:ext uri="{FF2B5EF4-FFF2-40B4-BE49-F238E27FC236}">
                <a16:creationId xmlns:a16="http://schemas.microsoft.com/office/drawing/2014/main" id="{83237575-909D-45C0-B594-0B7A40F04B52}"/>
              </a:ext>
            </a:extLst>
          </p:cNvPr>
          <p:cNvSpPr>
            <a:spLocks noGrp="1"/>
          </p:cNvSpPr>
          <p:nvPr>
            <p:ph type="pic" sz="quarter" idx="13"/>
          </p:nvPr>
        </p:nvSpPr>
        <p:spPr>
          <a:xfrm>
            <a:off x="4657344" y="0"/>
            <a:ext cx="7534656" cy="6858000"/>
          </a:xfrm>
          <a:solidFill>
            <a:schemeClr val="accent2"/>
          </a:solidFill>
        </p:spPr>
        <p:txBody>
          <a:bodyPr rtlCol="0"/>
          <a:lstStyle/>
          <a:p>
            <a:pPr rtl="0"/>
            <a:r>
              <a:rPr lang="en-US" noProof="0"/>
              <a:t>Click icon to add picture</a:t>
            </a:r>
            <a:endParaRPr lang="en-GB" noProof="0"/>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472618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rtlCol="0"/>
          <a:lstStyle/>
          <a:p>
            <a:pPr rtl="0"/>
            <a:r>
              <a:rPr lang="en-US" noProof="0"/>
              <a:t>Click to edit Master title style</a:t>
            </a:r>
            <a:endParaRPr lang="en-GB" noProof="0"/>
          </a:p>
        </p:txBody>
      </p:sp>
      <p:sp>
        <p:nvSpPr>
          <p:cNvPr id="15" name="SmartArt Placeholder 14">
            <a:extLst>
              <a:ext uri="{FF2B5EF4-FFF2-40B4-BE49-F238E27FC236}">
                <a16:creationId xmlns:a16="http://schemas.microsoft.com/office/drawing/2014/main" id="{1A07AFA2-B97F-4965-B3E3-0399F8696B92}"/>
              </a:ext>
            </a:extLst>
          </p:cNvPr>
          <p:cNvSpPr>
            <a:spLocks noGrp="1"/>
          </p:cNvSpPr>
          <p:nvPr>
            <p:ph type="dgm" sz="quarter" idx="13"/>
          </p:nvPr>
        </p:nvSpPr>
        <p:spPr>
          <a:xfrm>
            <a:off x="576263" y="2290762"/>
            <a:ext cx="2286000" cy="2514600"/>
          </a:xfrm>
          <a:solidFill>
            <a:schemeClr val="accent2"/>
          </a:solidFill>
        </p:spPr>
        <p:txBody>
          <a:bodyPr rtlCol="0"/>
          <a:lstStyle/>
          <a:p>
            <a:pPr rtl="0"/>
            <a:r>
              <a:rPr lang="en-US" noProof="0"/>
              <a:t>Click icon to add SmartArt graphic</a:t>
            </a:r>
            <a:endParaRPr lang="en-GB" noProof="0"/>
          </a:p>
        </p:txBody>
      </p:sp>
      <p:sp>
        <p:nvSpPr>
          <p:cNvPr id="16" name="SmartArt Placeholder 14">
            <a:extLst>
              <a:ext uri="{FF2B5EF4-FFF2-40B4-BE49-F238E27FC236}">
                <a16:creationId xmlns:a16="http://schemas.microsoft.com/office/drawing/2014/main" id="{FBD83F25-25EA-4FCB-9180-B7567885BE7A}"/>
              </a:ext>
            </a:extLst>
          </p:cNvPr>
          <p:cNvSpPr>
            <a:spLocks noGrp="1"/>
          </p:cNvSpPr>
          <p:nvPr>
            <p:ph type="dgm" sz="quarter" idx="14"/>
          </p:nvPr>
        </p:nvSpPr>
        <p:spPr>
          <a:xfrm>
            <a:off x="3486759" y="2290762"/>
            <a:ext cx="2286000" cy="2514600"/>
          </a:xfrm>
          <a:solidFill>
            <a:schemeClr val="accent2"/>
          </a:solidFill>
        </p:spPr>
        <p:txBody>
          <a:bodyPr rtlCol="0"/>
          <a:lstStyle/>
          <a:p>
            <a:pPr rtl="0"/>
            <a:r>
              <a:rPr lang="en-US" noProof="0"/>
              <a:t>Click icon to add SmartArt graphic</a:t>
            </a:r>
            <a:endParaRPr lang="en-GB" noProof="0"/>
          </a:p>
        </p:txBody>
      </p:sp>
      <p:sp>
        <p:nvSpPr>
          <p:cNvPr id="17" name="SmartArt Placeholder 14">
            <a:extLst>
              <a:ext uri="{FF2B5EF4-FFF2-40B4-BE49-F238E27FC236}">
                <a16:creationId xmlns:a16="http://schemas.microsoft.com/office/drawing/2014/main" id="{C19AF1FD-578A-4AC1-8006-BF395C098188}"/>
              </a:ext>
            </a:extLst>
          </p:cNvPr>
          <p:cNvSpPr>
            <a:spLocks noGrp="1"/>
          </p:cNvSpPr>
          <p:nvPr>
            <p:ph type="dgm" sz="quarter" idx="15"/>
          </p:nvPr>
        </p:nvSpPr>
        <p:spPr>
          <a:xfrm>
            <a:off x="6397255" y="2290762"/>
            <a:ext cx="2286000" cy="2514600"/>
          </a:xfrm>
          <a:solidFill>
            <a:schemeClr val="accent2"/>
          </a:solidFill>
        </p:spPr>
        <p:txBody>
          <a:bodyPr rtlCol="0"/>
          <a:lstStyle/>
          <a:p>
            <a:pPr rtl="0"/>
            <a:r>
              <a:rPr lang="en-US" noProof="0"/>
              <a:t>Click icon to add SmartArt graphic</a:t>
            </a:r>
            <a:endParaRPr lang="en-GB" noProof="0"/>
          </a:p>
        </p:txBody>
      </p:sp>
      <p:sp>
        <p:nvSpPr>
          <p:cNvPr id="18" name="SmartArt Placeholder 14">
            <a:extLst>
              <a:ext uri="{FF2B5EF4-FFF2-40B4-BE49-F238E27FC236}">
                <a16:creationId xmlns:a16="http://schemas.microsoft.com/office/drawing/2014/main" id="{A30FAB41-D651-4537-9674-A090F9541E38}"/>
              </a:ext>
            </a:extLst>
          </p:cNvPr>
          <p:cNvSpPr>
            <a:spLocks noGrp="1"/>
          </p:cNvSpPr>
          <p:nvPr>
            <p:ph type="dgm" sz="quarter" idx="16"/>
          </p:nvPr>
        </p:nvSpPr>
        <p:spPr>
          <a:xfrm>
            <a:off x="9307750" y="2290762"/>
            <a:ext cx="2286000" cy="2514600"/>
          </a:xfrm>
          <a:solidFill>
            <a:schemeClr val="accent2"/>
          </a:solidFill>
        </p:spPr>
        <p:txBody>
          <a:bodyPr rtlCol="0"/>
          <a:lstStyle/>
          <a:p>
            <a:pPr rtl="0"/>
            <a:r>
              <a:rPr lang="en-US" noProof="0"/>
              <a:t>Click icon to add SmartArt graphic</a:t>
            </a:r>
            <a:endParaRPr lang="en-GB" noProof="0"/>
          </a:p>
        </p:txBody>
      </p:sp>
      <p:sp>
        <p:nvSpPr>
          <p:cNvPr id="20" name="Text Placeholder 19">
            <a:extLst>
              <a:ext uri="{FF2B5EF4-FFF2-40B4-BE49-F238E27FC236}">
                <a16:creationId xmlns:a16="http://schemas.microsoft.com/office/drawing/2014/main" id="{6FF70985-87A5-4813-BB21-CD79732947F5}"/>
              </a:ext>
            </a:extLst>
          </p:cNvPr>
          <p:cNvSpPr>
            <a:spLocks noGrp="1"/>
          </p:cNvSpPr>
          <p:nvPr>
            <p:ph type="body" sz="quarter" idx="17" hasCustomPrompt="1"/>
          </p:nvPr>
        </p:nvSpPr>
        <p:spPr>
          <a:xfrm>
            <a:off x="576263" y="4943475"/>
            <a:ext cx="2286000" cy="365760"/>
          </a:xfrm>
        </p:spPr>
        <p:txBody>
          <a:bodyPr rtlCol="0">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rtl="0"/>
            <a:r>
              <a:rPr lang="en-GB" noProof="0"/>
              <a:t>Name</a:t>
            </a:r>
          </a:p>
        </p:txBody>
      </p:sp>
      <p:sp>
        <p:nvSpPr>
          <p:cNvPr id="22" name="Text Placeholder 21">
            <a:extLst>
              <a:ext uri="{FF2B5EF4-FFF2-40B4-BE49-F238E27FC236}">
                <a16:creationId xmlns:a16="http://schemas.microsoft.com/office/drawing/2014/main" id="{8F30C930-1919-4A13-98BD-6CB6119CC11A}"/>
              </a:ext>
            </a:extLst>
          </p:cNvPr>
          <p:cNvSpPr>
            <a:spLocks noGrp="1"/>
          </p:cNvSpPr>
          <p:nvPr>
            <p:ph type="body" sz="quarter" idx="18" hasCustomPrompt="1"/>
          </p:nvPr>
        </p:nvSpPr>
        <p:spPr>
          <a:xfrm>
            <a:off x="575894" y="5447348"/>
            <a:ext cx="2286000" cy="365760"/>
          </a:xfrm>
        </p:spPr>
        <p:txBody>
          <a:bodyPr rtlCol="0">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rtl="0"/>
            <a:r>
              <a:rPr lang="en-GB" noProof="0"/>
              <a:t>Title</a:t>
            </a:r>
          </a:p>
        </p:txBody>
      </p:sp>
      <p:sp>
        <p:nvSpPr>
          <p:cNvPr id="23" name="Text Placeholder 19">
            <a:extLst>
              <a:ext uri="{FF2B5EF4-FFF2-40B4-BE49-F238E27FC236}">
                <a16:creationId xmlns:a16="http://schemas.microsoft.com/office/drawing/2014/main" id="{6E4126AC-7681-4156-8274-2A6414894394}"/>
              </a:ext>
            </a:extLst>
          </p:cNvPr>
          <p:cNvSpPr>
            <a:spLocks noGrp="1"/>
          </p:cNvSpPr>
          <p:nvPr>
            <p:ph type="body" sz="quarter" idx="19" hasCustomPrompt="1"/>
          </p:nvPr>
        </p:nvSpPr>
        <p:spPr>
          <a:xfrm>
            <a:off x="3487128" y="4943475"/>
            <a:ext cx="2286000" cy="365760"/>
          </a:xfrm>
        </p:spPr>
        <p:txBody>
          <a:bodyPr rtlCol="0">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rtl="0"/>
            <a:r>
              <a:rPr lang="en-GB" noProof="0"/>
              <a:t>Name</a:t>
            </a:r>
          </a:p>
        </p:txBody>
      </p:sp>
      <p:sp>
        <p:nvSpPr>
          <p:cNvPr id="24" name="Text Placeholder 21">
            <a:extLst>
              <a:ext uri="{FF2B5EF4-FFF2-40B4-BE49-F238E27FC236}">
                <a16:creationId xmlns:a16="http://schemas.microsoft.com/office/drawing/2014/main" id="{D03485ED-1755-41FA-942B-ED95B3913DBF}"/>
              </a:ext>
            </a:extLst>
          </p:cNvPr>
          <p:cNvSpPr>
            <a:spLocks noGrp="1"/>
          </p:cNvSpPr>
          <p:nvPr>
            <p:ph type="body" sz="quarter" idx="20" hasCustomPrompt="1"/>
          </p:nvPr>
        </p:nvSpPr>
        <p:spPr>
          <a:xfrm>
            <a:off x="3486759" y="5447348"/>
            <a:ext cx="2286000" cy="365760"/>
          </a:xfrm>
        </p:spPr>
        <p:txBody>
          <a:bodyPr rtlCol="0">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rtl="0"/>
            <a:r>
              <a:rPr lang="en-GB" noProof="0"/>
              <a:t>Title</a:t>
            </a:r>
          </a:p>
        </p:txBody>
      </p:sp>
      <p:sp>
        <p:nvSpPr>
          <p:cNvPr id="25" name="Text Placeholder 19">
            <a:extLst>
              <a:ext uri="{FF2B5EF4-FFF2-40B4-BE49-F238E27FC236}">
                <a16:creationId xmlns:a16="http://schemas.microsoft.com/office/drawing/2014/main" id="{42AFEFC9-586E-4B97-AD51-F02AC6AC6A60}"/>
              </a:ext>
            </a:extLst>
          </p:cNvPr>
          <p:cNvSpPr>
            <a:spLocks noGrp="1"/>
          </p:cNvSpPr>
          <p:nvPr>
            <p:ph type="body" sz="quarter" idx="21" hasCustomPrompt="1"/>
          </p:nvPr>
        </p:nvSpPr>
        <p:spPr>
          <a:xfrm>
            <a:off x="6397624" y="4943475"/>
            <a:ext cx="2286000" cy="365760"/>
          </a:xfrm>
        </p:spPr>
        <p:txBody>
          <a:bodyPr rtlCol="0">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rtl="0"/>
            <a:r>
              <a:rPr lang="en-GB" noProof="0"/>
              <a:t>Name</a:t>
            </a:r>
          </a:p>
        </p:txBody>
      </p:sp>
      <p:sp>
        <p:nvSpPr>
          <p:cNvPr id="26" name="Text Placeholder 21">
            <a:extLst>
              <a:ext uri="{FF2B5EF4-FFF2-40B4-BE49-F238E27FC236}">
                <a16:creationId xmlns:a16="http://schemas.microsoft.com/office/drawing/2014/main" id="{E94B1769-BE23-4EBA-A0DA-9A01476DAC50}"/>
              </a:ext>
            </a:extLst>
          </p:cNvPr>
          <p:cNvSpPr>
            <a:spLocks noGrp="1"/>
          </p:cNvSpPr>
          <p:nvPr>
            <p:ph type="body" sz="quarter" idx="22" hasCustomPrompt="1"/>
          </p:nvPr>
        </p:nvSpPr>
        <p:spPr>
          <a:xfrm>
            <a:off x="6397255" y="5447348"/>
            <a:ext cx="2286000" cy="365760"/>
          </a:xfrm>
        </p:spPr>
        <p:txBody>
          <a:bodyPr rtlCol="0">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rtl="0"/>
            <a:r>
              <a:rPr lang="en-GB" noProof="0"/>
              <a:t>Title</a:t>
            </a:r>
          </a:p>
        </p:txBody>
      </p:sp>
      <p:sp>
        <p:nvSpPr>
          <p:cNvPr id="27" name="Text Placeholder 19">
            <a:extLst>
              <a:ext uri="{FF2B5EF4-FFF2-40B4-BE49-F238E27FC236}">
                <a16:creationId xmlns:a16="http://schemas.microsoft.com/office/drawing/2014/main" id="{9A7362AB-6137-4C5C-9219-392C3875AD9B}"/>
              </a:ext>
            </a:extLst>
          </p:cNvPr>
          <p:cNvSpPr>
            <a:spLocks noGrp="1"/>
          </p:cNvSpPr>
          <p:nvPr>
            <p:ph type="body" sz="quarter" idx="23" hasCustomPrompt="1"/>
          </p:nvPr>
        </p:nvSpPr>
        <p:spPr>
          <a:xfrm>
            <a:off x="9308119" y="4957131"/>
            <a:ext cx="2286000" cy="365760"/>
          </a:xfrm>
        </p:spPr>
        <p:txBody>
          <a:bodyPr rtlCol="0">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rtl="0"/>
            <a:r>
              <a:rPr lang="en-GB" noProof="0"/>
              <a:t>Name</a:t>
            </a:r>
          </a:p>
        </p:txBody>
      </p:sp>
      <p:sp>
        <p:nvSpPr>
          <p:cNvPr id="28" name="Text Placeholder 21">
            <a:extLst>
              <a:ext uri="{FF2B5EF4-FFF2-40B4-BE49-F238E27FC236}">
                <a16:creationId xmlns:a16="http://schemas.microsoft.com/office/drawing/2014/main" id="{DA6F45F2-E17A-4027-AAA9-B9B703C26A2F}"/>
              </a:ext>
            </a:extLst>
          </p:cNvPr>
          <p:cNvSpPr>
            <a:spLocks noGrp="1"/>
          </p:cNvSpPr>
          <p:nvPr>
            <p:ph type="body" sz="quarter" idx="24" hasCustomPrompt="1"/>
          </p:nvPr>
        </p:nvSpPr>
        <p:spPr>
          <a:xfrm>
            <a:off x="9307750" y="5461004"/>
            <a:ext cx="2286000" cy="365760"/>
          </a:xfrm>
        </p:spPr>
        <p:txBody>
          <a:bodyPr rtlCol="0">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rtl="0"/>
            <a:r>
              <a:rPr lang="en-GB" noProof="0"/>
              <a:t>Title</a:t>
            </a:r>
          </a:p>
        </p:txBody>
      </p:sp>
      <p:sp>
        <p:nvSpPr>
          <p:cNvPr id="4" name="Footer Placeholder 3"/>
          <p:cNvSpPr>
            <a:spLocks noGrp="1"/>
          </p:cNvSpPr>
          <p:nvPr>
            <p:ph type="ftr" sz="quarter" idx="11"/>
          </p:nvPr>
        </p:nvSpPr>
        <p:spPr/>
        <p:txBody>
          <a:bodyPr rtlCol="0"/>
          <a:lstStyle/>
          <a:p>
            <a:pPr rtl="0"/>
            <a:r>
              <a:rPr lang="en-GB" noProof="0"/>
              <a:t>Sample Footer Text</a:t>
            </a:r>
          </a:p>
        </p:txBody>
      </p:sp>
      <p:sp>
        <p:nvSpPr>
          <p:cNvPr id="3" name="Date Placeholder 2"/>
          <p:cNvSpPr>
            <a:spLocks noGrp="1"/>
          </p:cNvSpPr>
          <p:nvPr>
            <p:ph type="dt" sz="half" idx="10"/>
          </p:nvPr>
        </p:nvSpPr>
        <p:spPr/>
        <p:txBody>
          <a:bodyPr rtlCol="0"/>
          <a:lstStyle/>
          <a:p>
            <a:pPr rtl="0"/>
            <a:r>
              <a:rPr lang="en-GB" noProof="0"/>
              <a:t>20XX</a:t>
            </a:r>
          </a:p>
        </p:txBody>
      </p:sp>
      <p:sp>
        <p:nvSpPr>
          <p:cNvPr id="5" name="Slide Number Placeholder 4"/>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3926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708A2-CFF0-BDA7-DCD3-8FAEC3C820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C4481A-BD7E-9D92-A8BE-4F1E8A54B0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1316FD-9694-B74E-3974-E377C2545720}"/>
              </a:ext>
            </a:extLst>
          </p:cNvPr>
          <p:cNvSpPr>
            <a:spLocks noGrp="1"/>
          </p:cNvSpPr>
          <p:nvPr>
            <p:ph type="dt" sz="half" idx="10"/>
          </p:nvPr>
        </p:nvSpPr>
        <p:spPr/>
        <p:txBody>
          <a:bodyPr/>
          <a:lstStyle/>
          <a:p>
            <a:pPr rtl="0"/>
            <a:r>
              <a:rPr lang="en-GB" noProof="0"/>
              <a:t>20XX</a:t>
            </a:r>
          </a:p>
        </p:txBody>
      </p:sp>
      <p:sp>
        <p:nvSpPr>
          <p:cNvPr id="5" name="Footer Placeholder 4">
            <a:extLst>
              <a:ext uri="{FF2B5EF4-FFF2-40B4-BE49-F238E27FC236}">
                <a16:creationId xmlns:a16="http://schemas.microsoft.com/office/drawing/2014/main" id="{EE43859D-9608-AD0A-346E-4D31CD0FEDDF}"/>
              </a:ext>
            </a:extLst>
          </p:cNvPr>
          <p:cNvSpPr>
            <a:spLocks noGrp="1"/>
          </p:cNvSpPr>
          <p:nvPr>
            <p:ph type="ftr" sz="quarter" idx="11"/>
          </p:nvPr>
        </p:nvSpPr>
        <p:spPr/>
        <p:txBody>
          <a:bodyPr/>
          <a:lstStyle/>
          <a:p>
            <a:pPr rtl="0"/>
            <a:r>
              <a:rPr lang="en-GB" noProof="0"/>
              <a:t>Sample Footer Text</a:t>
            </a:r>
          </a:p>
        </p:txBody>
      </p:sp>
      <p:sp>
        <p:nvSpPr>
          <p:cNvPr id="6" name="Slide Number Placeholder 5">
            <a:extLst>
              <a:ext uri="{FF2B5EF4-FFF2-40B4-BE49-F238E27FC236}">
                <a16:creationId xmlns:a16="http://schemas.microsoft.com/office/drawing/2014/main" id="{3E190DFF-EE95-E62E-9EEB-27D66E8BD0FF}"/>
              </a:ext>
            </a:extLst>
          </p:cNvPr>
          <p:cNvSpPr>
            <a:spLocks noGrp="1"/>
          </p:cNvSpPr>
          <p:nvPr>
            <p:ph type="sldNum" sz="quarter" idx="12"/>
          </p:nvPr>
        </p:nvSpPr>
        <p:spPr/>
        <p:txBody>
          <a:bodyPr/>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21290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2BA0-4C9C-22C4-991A-8020D8256A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AB214D-E956-A8BA-EF59-960B82744F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CA45CB-681C-5D64-C3FE-B3B61A959806}"/>
              </a:ext>
            </a:extLst>
          </p:cNvPr>
          <p:cNvSpPr>
            <a:spLocks noGrp="1"/>
          </p:cNvSpPr>
          <p:nvPr>
            <p:ph type="dt" sz="half" idx="10"/>
          </p:nvPr>
        </p:nvSpPr>
        <p:spPr/>
        <p:txBody>
          <a:bodyPr/>
          <a:lstStyle/>
          <a:p>
            <a:fld id="{44293D42-5635-44D4-BDA3-769CBD0AF360}" type="datetimeFigureOut">
              <a:rPr lang="en-GB" smtClean="0"/>
              <a:t>22/03/2024</a:t>
            </a:fld>
            <a:endParaRPr lang="en-GB"/>
          </a:p>
        </p:txBody>
      </p:sp>
      <p:sp>
        <p:nvSpPr>
          <p:cNvPr id="5" name="Footer Placeholder 4">
            <a:extLst>
              <a:ext uri="{FF2B5EF4-FFF2-40B4-BE49-F238E27FC236}">
                <a16:creationId xmlns:a16="http://schemas.microsoft.com/office/drawing/2014/main" id="{736E277A-7091-FB59-9E53-80A75BF7BA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30FDD6-B5C2-6084-A069-832B8B61A976}"/>
              </a:ext>
            </a:extLst>
          </p:cNvPr>
          <p:cNvSpPr>
            <a:spLocks noGrp="1"/>
          </p:cNvSpPr>
          <p:nvPr>
            <p:ph type="sldNum" sz="quarter" idx="12"/>
          </p:nvPr>
        </p:nvSpPr>
        <p:spPr/>
        <p:txBody>
          <a:bodyPr/>
          <a:lstStyle/>
          <a:p>
            <a:fld id="{F5847CE1-5ED4-41F8-84E2-114A67754966}" type="slidenum">
              <a:rPr lang="en-GB" smtClean="0"/>
              <a:t>‹#›</a:t>
            </a:fld>
            <a:endParaRPr lang="en-GB"/>
          </a:p>
        </p:txBody>
      </p:sp>
    </p:spTree>
    <p:extLst>
      <p:ext uri="{BB962C8B-B14F-4D97-AF65-F5344CB8AC3E}">
        <p14:creationId xmlns:p14="http://schemas.microsoft.com/office/powerpoint/2010/main" val="1502581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264C0-510C-E4B9-FEE4-73371C1B1C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88D250-73FD-90D7-DB87-3B5682A400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2A66DA6-2426-8D17-D9BB-C4F4AA609F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2B2C4B-D26A-2880-0016-B65DA0698057}"/>
              </a:ext>
            </a:extLst>
          </p:cNvPr>
          <p:cNvSpPr>
            <a:spLocks noGrp="1"/>
          </p:cNvSpPr>
          <p:nvPr>
            <p:ph type="dt" sz="half" idx="10"/>
          </p:nvPr>
        </p:nvSpPr>
        <p:spPr/>
        <p:txBody>
          <a:bodyPr/>
          <a:lstStyle/>
          <a:p>
            <a:pPr rtl="0"/>
            <a:r>
              <a:rPr lang="en-GB" noProof="0"/>
              <a:t>20XX</a:t>
            </a:r>
          </a:p>
        </p:txBody>
      </p:sp>
      <p:sp>
        <p:nvSpPr>
          <p:cNvPr id="6" name="Footer Placeholder 5">
            <a:extLst>
              <a:ext uri="{FF2B5EF4-FFF2-40B4-BE49-F238E27FC236}">
                <a16:creationId xmlns:a16="http://schemas.microsoft.com/office/drawing/2014/main" id="{8CFD8333-018B-3E64-715E-A8027272D337}"/>
              </a:ext>
            </a:extLst>
          </p:cNvPr>
          <p:cNvSpPr>
            <a:spLocks noGrp="1"/>
          </p:cNvSpPr>
          <p:nvPr>
            <p:ph type="ftr" sz="quarter" idx="11"/>
          </p:nvPr>
        </p:nvSpPr>
        <p:spPr/>
        <p:txBody>
          <a:bodyPr/>
          <a:lstStyle/>
          <a:p>
            <a:pPr rtl="0"/>
            <a:r>
              <a:rPr lang="en-GB" noProof="0"/>
              <a:t>Sample Footer Text</a:t>
            </a:r>
          </a:p>
        </p:txBody>
      </p:sp>
      <p:sp>
        <p:nvSpPr>
          <p:cNvPr id="7" name="Slide Number Placeholder 6">
            <a:extLst>
              <a:ext uri="{FF2B5EF4-FFF2-40B4-BE49-F238E27FC236}">
                <a16:creationId xmlns:a16="http://schemas.microsoft.com/office/drawing/2014/main" id="{922052AA-3F73-0359-7C93-F978ADCFD1C7}"/>
              </a:ext>
            </a:extLst>
          </p:cNvPr>
          <p:cNvSpPr>
            <a:spLocks noGrp="1"/>
          </p:cNvSpPr>
          <p:nvPr>
            <p:ph type="sldNum" sz="quarter" idx="12"/>
          </p:nvPr>
        </p:nvSpPr>
        <p:spPr/>
        <p:txBody>
          <a:bodyPr/>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93099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4F4D0-9E92-E245-386A-60C76D25A96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ACBC52C-8CAB-CF0F-1E7B-DFC6FAB875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F01FEF-2DAF-5979-9119-FA87DE4FA1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6DD2E3-D29C-18A5-B774-CB36DDADEC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DFC9DB-7E6D-27FC-DCDE-71C9635DB9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B8BE29-60C9-1453-E5E2-14A993FFFF70}"/>
              </a:ext>
            </a:extLst>
          </p:cNvPr>
          <p:cNvSpPr>
            <a:spLocks noGrp="1"/>
          </p:cNvSpPr>
          <p:nvPr>
            <p:ph type="dt" sz="half" idx="10"/>
          </p:nvPr>
        </p:nvSpPr>
        <p:spPr/>
        <p:txBody>
          <a:bodyPr/>
          <a:lstStyle/>
          <a:p>
            <a:pPr rtl="0"/>
            <a:r>
              <a:rPr lang="en-GB" noProof="0"/>
              <a:t>20XX</a:t>
            </a:r>
          </a:p>
        </p:txBody>
      </p:sp>
      <p:sp>
        <p:nvSpPr>
          <p:cNvPr id="8" name="Footer Placeholder 7">
            <a:extLst>
              <a:ext uri="{FF2B5EF4-FFF2-40B4-BE49-F238E27FC236}">
                <a16:creationId xmlns:a16="http://schemas.microsoft.com/office/drawing/2014/main" id="{45BB242B-5CF5-607B-62A2-5BEE840B17E5}"/>
              </a:ext>
            </a:extLst>
          </p:cNvPr>
          <p:cNvSpPr>
            <a:spLocks noGrp="1"/>
          </p:cNvSpPr>
          <p:nvPr>
            <p:ph type="ftr" sz="quarter" idx="11"/>
          </p:nvPr>
        </p:nvSpPr>
        <p:spPr/>
        <p:txBody>
          <a:bodyPr/>
          <a:lstStyle/>
          <a:p>
            <a:pPr rtl="0"/>
            <a:r>
              <a:rPr lang="en-GB" noProof="0"/>
              <a:t>Sample Footer Text</a:t>
            </a:r>
          </a:p>
        </p:txBody>
      </p:sp>
      <p:sp>
        <p:nvSpPr>
          <p:cNvPr id="9" name="Slide Number Placeholder 8">
            <a:extLst>
              <a:ext uri="{FF2B5EF4-FFF2-40B4-BE49-F238E27FC236}">
                <a16:creationId xmlns:a16="http://schemas.microsoft.com/office/drawing/2014/main" id="{3EAE1928-BC98-6131-0D30-416C51C2E401}"/>
              </a:ext>
            </a:extLst>
          </p:cNvPr>
          <p:cNvSpPr>
            <a:spLocks noGrp="1"/>
          </p:cNvSpPr>
          <p:nvPr>
            <p:ph type="sldNum" sz="quarter" idx="12"/>
          </p:nvPr>
        </p:nvSpPr>
        <p:spPr/>
        <p:txBody>
          <a:bodyPr/>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213673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7970-AB0D-BCC3-FE0C-A92C2031D5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407ED37-B9DE-81D6-7652-AA4D19786741}"/>
              </a:ext>
            </a:extLst>
          </p:cNvPr>
          <p:cNvSpPr>
            <a:spLocks noGrp="1"/>
          </p:cNvSpPr>
          <p:nvPr>
            <p:ph type="dt" sz="half" idx="10"/>
          </p:nvPr>
        </p:nvSpPr>
        <p:spPr/>
        <p:txBody>
          <a:bodyPr/>
          <a:lstStyle/>
          <a:p>
            <a:pPr rtl="0"/>
            <a:r>
              <a:rPr lang="en-GB" noProof="0"/>
              <a:t>20XX</a:t>
            </a:r>
          </a:p>
        </p:txBody>
      </p:sp>
      <p:sp>
        <p:nvSpPr>
          <p:cNvPr id="4" name="Footer Placeholder 3">
            <a:extLst>
              <a:ext uri="{FF2B5EF4-FFF2-40B4-BE49-F238E27FC236}">
                <a16:creationId xmlns:a16="http://schemas.microsoft.com/office/drawing/2014/main" id="{B8445BEE-A9E5-0187-7F5C-32BE475BF089}"/>
              </a:ext>
            </a:extLst>
          </p:cNvPr>
          <p:cNvSpPr>
            <a:spLocks noGrp="1"/>
          </p:cNvSpPr>
          <p:nvPr>
            <p:ph type="ftr" sz="quarter" idx="11"/>
          </p:nvPr>
        </p:nvSpPr>
        <p:spPr/>
        <p:txBody>
          <a:bodyPr/>
          <a:lstStyle/>
          <a:p>
            <a:pPr rtl="0"/>
            <a:r>
              <a:rPr lang="en-GB" noProof="0"/>
              <a:t>Sample Footer Text</a:t>
            </a:r>
          </a:p>
        </p:txBody>
      </p:sp>
      <p:sp>
        <p:nvSpPr>
          <p:cNvPr id="5" name="Slide Number Placeholder 4">
            <a:extLst>
              <a:ext uri="{FF2B5EF4-FFF2-40B4-BE49-F238E27FC236}">
                <a16:creationId xmlns:a16="http://schemas.microsoft.com/office/drawing/2014/main" id="{0AB1B722-FD54-3AE8-6A3D-CE582B8A4CF7}"/>
              </a:ext>
            </a:extLst>
          </p:cNvPr>
          <p:cNvSpPr>
            <a:spLocks noGrp="1"/>
          </p:cNvSpPr>
          <p:nvPr>
            <p:ph type="sldNum" sz="quarter" idx="12"/>
          </p:nvPr>
        </p:nvSpPr>
        <p:spPr/>
        <p:txBody>
          <a:bodyPr/>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335119160"/>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EFE282-6BDE-EB0D-AEC5-690071A6B489}"/>
              </a:ext>
            </a:extLst>
          </p:cNvPr>
          <p:cNvSpPr>
            <a:spLocks noGrp="1"/>
          </p:cNvSpPr>
          <p:nvPr>
            <p:ph type="dt" sz="half" idx="10"/>
          </p:nvPr>
        </p:nvSpPr>
        <p:spPr/>
        <p:txBody>
          <a:bodyPr/>
          <a:lstStyle/>
          <a:p>
            <a:pPr rtl="0"/>
            <a:r>
              <a:rPr lang="en-GB" noProof="0"/>
              <a:t>20XX</a:t>
            </a:r>
          </a:p>
        </p:txBody>
      </p:sp>
      <p:sp>
        <p:nvSpPr>
          <p:cNvPr id="3" name="Footer Placeholder 2">
            <a:extLst>
              <a:ext uri="{FF2B5EF4-FFF2-40B4-BE49-F238E27FC236}">
                <a16:creationId xmlns:a16="http://schemas.microsoft.com/office/drawing/2014/main" id="{6F567D2E-0DD1-B6C2-7021-420601BBDB50}"/>
              </a:ext>
            </a:extLst>
          </p:cNvPr>
          <p:cNvSpPr>
            <a:spLocks noGrp="1"/>
          </p:cNvSpPr>
          <p:nvPr>
            <p:ph type="ftr" sz="quarter" idx="11"/>
          </p:nvPr>
        </p:nvSpPr>
        <p:spPr/>
        <p:txBody>
          <a:bodyPr/>
          <a:lstStyle/>
          <a:p>
            <a:pPr rtl="0"/>
            <a:r>
              <a:rPr lang="en-GB" noProof="0"/>
              <a:t>Sample Footer Text</a:t>
            </a:r>
          </a:p>
        </p:txBody>
      </p:sp>
      <p:sp>
        <p:nvSpPr>
          <p:cNvPr id="4" name="Slide Number Placeholder 3">
            <a:extLst>
              <a:ext uri="{FF2B5EF4-FFF2-40B4-BE49-F238E27FC236}">
                <a16:creationId xmlns:a16="http://schemas.microsoft.com/office/drawing/2014/main" id="{A8D1855D-CBDC-67D8-CECC-DB2C808A8742}"/>
              </a:ext>
            </a:extLst>
          </p:cNvPr>
          <p:cNvSpPr>
            <a:spLocks noGrp="1"/>
          </p:cNvSpPr>
          <p:nvPr>
            <p:ph type="sldNum" sz="quarter" idx="12"/>
          </p:nvPr>
        </p:nvSpPr>
        <p:spPr/>
        <p:txBody>
          <a:bodyPr/>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886190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3A73-A2BE-4A4E-3F96-7A2A1EA2A2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5E47EDC-628D-46F6-A58B-EFA0EF8EC8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DDE0751-0F3E-681B-E75D-A53308D2C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42907-B4DE-8152-E9E4-641A386EE1C6}"/>
              </a:ext>
            </a:extLst>
          </p:cNvPr>
          <p:cNvSpPr>
            <a:spLocks noGrp="1"/>
          </p:cNvSpPr>
          <p:nvPr>
            <p:ph type="dt" sz="half" idx="10"/>
          </p:nvPr>
        </p:nvSpPr>
        <p:spPr/>
        <p:txBody>
          <a:bodyPr/>
          <a:lstStyle/>
          <a:p>
            <a:pPr rtl="0"/>
            <a:r>
              <a:rPr lang="en-GB" noProof="0"/>
              <a:t>20XX</a:t>
            </a:r>
          </a:p>
        </p:txBody>
      </p:sp>
      <p:sp>
        <p:nvSpPr>
          <p:cNvPr id="6" name="Footer Placeholder 5">
            <a:extLst>
              <a:ext uri="{FF2B5EF4-FFF2-40B4-BE49-F238E27FC236}">
                <a16:creationId xmlns:a16="http://schemas.microsoft.com/office/drawing/2014/main" id="{89C8A761-37B6-506A-D581-DAB7BDA85CF4}"/>
              </a:ext>
            </a:extLst>
          </p:cNvPr>
          <p:cNvSpPr>
            <a:spLocks noGrp="1"/>
          </p:cNvSpPr>
          <p:nvPr>
            <p:ph type="ftr" sz="quarter" idx="11"/>
          </p:nvPr>
        </p:nvSpPr>
        <p:spPr/>
        <p:txBody>
          <a:bodyPr/>
          <a:lstStyle/>
          <a:p>
            <a:pPr rtl="0"/>
            <a:r>
              <a:rPr lang="en-GB" noProof="0"/>
              <a:t>Sample Footer Text</a:t>
            </a:r>
          </a:p>
        </p:txBody>
      </p:sp>
      <p:sp>
        <p:nvSpPr>
          <p:cNvPr id="7" name="Slide Number Placeholder 6">
            <a:extLst>
              <a:ext uri="{FF2B5EF4-FFF2-40B4-BE49-F238E27FC236}">
                <a16:creationId xmlns:a16="http://schemas.microsoft.com/office/drawing/2014/main" id="{F954672E-43DF-5B1F-EBB9-E12C99F97498}"/>
              </a:ext>
            </a:extLst>
          </p:cNvPr>
          <p:cNvSpPr>
            <a:spLocks noGrp="1"/>
          </p:cNvSpPr>
          <p:nvPr>
            <p:ph type="sldNum" sz="quarter" idx="12"/>
          </p:nvPr>
        </p:nvSpPr>
        <p:spPr/>
        <p:txBody>
          <a:bodyPr/>
          <a:lstStyle/>
          <a:p>
            <a:pPr rtl="0"/>
            <a:fld id="{3A98EE3D-8CD1-4C3F-BD1C-C98C9596463C}" type="slidenum">
              <a:rPr lang="en-GB" noProof="0" smtClean="0"/>
              <a:pPr/>
              <a:t>‹#›</a:t>
            </a:fld>
            <a:endParaRPr lang="en-GB" noProof="0"/>
          </a:p>
        </p:txBody>
      </p:sp>
    </p:spTree>
    <p:extLst>
      <p:ext uri="{BB962C8B-B14F-4D97-AF65-F5344CB8AC3E}">
        <p14:creationId xmlns:p14="http://schemas.microsoft.com/office/powerpoint/2010/main" val="1376642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B77A7-BD64-51CE-9271-32CA668AA9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90246A-93E2-8C91-ABDA-F11E9C4FED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1CADD8-9CC1-DA10-1DAE-F3CA07CDDC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B39048-D1B1-0F74-A9EC-B58F959F0846}"/>
              </a:ext>
            </a:extLst>
          </p:cNvPr>
          <p:cNvSpPr>
            <a:spLocks noGrp="1"/>
          </p:cNvSpPr>
          <p:nvPr>
            <p:ph type="dt" sz="half" idx="10"/>
          </p:nvPr>
        </p:nvSpPr>
        <p:spPr/>
        <p:txBody>
          <a:bodyPr/>
          <a:lstStyle/>
          <a:p>
            <a:pPr rtl="0"/>
            <a:r>
              <a:rPr lang="en-GB" noProof="0"/>
              <a:t>20XX</a:t>
            </a:r>
          </a:p>
        </p:txBody>
      </p:sp>
      <p:sp>
        <p:nvSpPr>
          <p:cNvPr id="6" name="Footer Placeholder 5">
            <a:extLst>
              <a:ext uri="{FF2B5EF4-FFF2-40B4-BE49-F238E27FC236}">
                <a16:creationId xmlns:a16="http://schemas.microsoft.com/office/drawing/2014/main" id="{29D0A1F8-703E-739F-1F55-652B2CD311D5}"/>
              </a:ext>
            </a:extLst>
          </p:cNvPr>
          <p:cNvSpPr>
            <a:spLocks noGrp="1"/>
          </p:cNvSpPr>
          <p:nvPr>
            <p:ph type="ftr" sz="quarter" idx="11"/>
          </p:nvPr>
        </p:nvSpPr>
        <p:spPr/>
        <p:txBody>
          <a:bodyPr/>
          <a:lstStyle/>
          <a:p>
            <a:pPr algn="l" rtl="0"/>
            <a:r>
              <a:rPr lang="en-GB" noProof="0"/>
              <a:t>Sample Footer Text</a:t>
            </a:r>
          </a:p>
        </p:txBody>
      </p:sp>
      <p:sp>
        <p:nvSpPr>
          <p:cNvPr id="7" name="Slide Number Placeholder 6">
            <a:extLst>
              <a:ext uri="{FF2B5EF4-FFF2-40B4-BE49-F238E27FC236}">
                <a16:creationId xmlns:a16="http://schemas.microsoft.com/office/drawing/2014/main" id="{006975F9-06AC-07FC-43F5-092F8678E439}"/>
              </a:ext>
            </a:extLst>
          </p:cNvPr>
          <p:cNvSpPr>
            <a:spLocks noGrp="1"/>
          </p:cNvSpPr>
          <p:nvPr>
            <p:ph type="sldNum" sz="quarter" idx="12"/>
          </p:nvPr>
        </p:nvSpPr>
        <p:spPr/>
        <p:txBody>
          <a:bodyPr/>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605880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0BDB62-4C26-22AD-42FB-C22A7A600A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3E7A79-778E-5501-C800-FBB4F20AAB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787E54-4527-4FB6-7283-D232FF03B4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r>
              <a:rPr lang="en-GB" noProof="0"/>
              <a:t>20XX</a:t>
            </a:r>
          </a:p>
        </p:txBody>
      </p:sp>
      <p:sp>
        <p:nvSpPr>
          <p:cNvPr id="5" name="Footer Placeholder 4">
            <a:extLst>
              <a:ext uri="{FF2B5EF4-FFF2-40B4-BE49-F238E27FC236}">
                <a16:creationId xmlns:a16="http://schemas.microsoft.com/office/drawing/2014/main" id="{89AC5FC9-413B-14F2-9EDC-A5115FA2EE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r>
              <a:rPr lang="en-GB" noProof="0"/>
              <a:t>Sample Footer Text</a:t>
            </a:r>
          </a:p>
        </p:txBody>
      </p:sp>
      <p:sp>
        <p:nvSpPr>
          <p:cNvPr id="6" name="Slide Number Placeholder 5">
            <a:extLst>
              <a:ext uri="{FF2B5EF4-FFF2-40B4-BE49-F238E27FC236}">
                <a16:creationId xmlns:a16="http://schemas.microsoft.com/office/drawing/2014/main" id="{7811E044-E7D1-9F61-B5F2-D42E6EB4B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3A98EE3D-8CD1-4C3F-BD1C-C98C9596463C}" type="slidenum">
              <a:rPr lang="en-GB" noProof="0" smtClean="0"/>
              <a:t>‹#›</a:t>
            </a:fld>
            <a:endParaRPr lang="en-GB" noProof="0"/>
          </a:p>
        </p:txBody>
      </p:sp>
      <p:cxnSp>
        <p:nvCxnSpPr>
          <p:cNvPr id="7" name="Straight Connector 6">
            <a:extLst>
              <a:ext uri="{FF2B5EF4-FFF2-40B4-BE49-F238E27FC236}">
                <a16:creationId xmlns:a16="http://schemas.microsoft.com/office/drawing/2014/main" id="{EF2E823B-750D-E9E8-142A-D46F35131C56}"/>
              </a:ext>
            </a:extLst>
          </p:cNvPr>
          <p:cNvCxnSpPr>
            <a:cxnSpLocks/>
          </p:cNvCxnSpPr>
          <p:nvPr userDrawn="1"/>
        </p:nvCxnSpPr>
        <p:spPr>
          <a:xfrm>
            <a:off x="4241830" y="495574"/>
            <a:ext cx="3703320" cy="0"/>
          </a:xfrm>
          <a:prstGeom prst="line">
            <a:avLst/>
          </a:prstGeom>
          <a:ln w="8255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86D80A3-13C7-7A44-A341-E0CCE9DD17AC}"/>
              </a:ext>
            </a:extLst>
          </p:cNvPr>
          <p:cNvCxnSpPr>
            <a:cxnSpLocks/>
          </p:cNvCxnSpPr>
          <p:nvPr userDrawn="1"/>
        </p:nvCxnSpPr>
        <p:spPr>
          <a:xfrm>
            <a:off x="8042147" y="495574"/>
            <a:ext cx="3703320" cy="0"/>
          </a:xfrm>
          <a:prstGeom prst="line">
            <a:avLst/>
          </a:prstGeom>
          <a:ln w="82550"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256C6DF-DEBE-8E59-AF36-17B6B76FFA9E}"/>
              </a:ext>
            </a:extLst>
          </p:cNvPr>
          <p:cNvCxnSpPr>
            <a:cxnSpLocks/>
          </p:cNvCxnSpPr>
          <p:nvPr userDrawn="1"/>
        </p:nvCxnSpPr>
        <p:spPr>
          <a:xfrm>
            <a:off x="437009" y="495574"/>
            <a:ext cx="3703320" cy="0"/>
          </a:xfrm>
          <a:prstGeom prst="line">
            <a:avLst/>
          </a:prstGeom>
          <a:ln w="82550" cap="flat">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96850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3" r:id="rId17"/>
    <p:sldLayoutId id="2147483804" r:id="rId18"/>
    <p:sldLayoutId id="2147483784" r:id="rId1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mailto:Vicki@feesfund.org"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359453A-78E9-42AE-AE23-C9D218CBC378}"/>
              </a:ext>
            </a:extLst>
          </p:cNvPr>
          <p:cNvSpPr>
            <a:spLocks noGrp="1"/>
          </p:cNvSpPr>
          <p:nvPr>
            <p:ph type="ctrTitle"/>
          </p:nvPr>
        </p:nvSpPr>
        <p:spPr>
          <a:xfrm>
            <a:off x="638882" y="3577456"/>
            <a:ext cx="10909640" cy="1687814"/>
          </a:xfrm>
        </p:spPr>
        <p:txBody>
          <a:bodyPr vert="horz" lIns="91440" tIns="45720" rIns="91440" bIns="45720" rtlCol="0" anchor="b">
            <a:normAutofit/>
          </a:bodyPr>
          <a:lstStyle/>
          <a:p>
            <a:pPr algn="ctr"/>
            <a:r>
              <a:rPr lang="en-US" sz="3600" b="1" kern="1200">
                <a:solidFill>
                  <a:schemeClr val="tx1"/>
                </a:solidFill>
                <a:latin typeface="+mj-lt"/>
                <a:ea typeface="+mj-ea"/>
                <a:cs typeface="+mj-cs"/>
              </a:rPr>
              <a:t>F</a:t>
            </a:r>
            <a:r>
              <a:rPr lang="en-US" sz="3600" kern="1200">
                <a:solidFill>
                  <a:schemeClr val="tx1"/>
                </a:solidFill>
                <a:latin typeface="+mj-lt"/>
                <a:ea typeface="+mj-ea"/>
                <a:cs typeface="+mj-cs"/>
              </a:rPr>
              <a:t>i’s </a:t>
            </a:r>
            <a:r>
              <a:rPr lang="en-US" sz="3600" b="1" kern="1200">
                <a:solidFill>
                  <a:schemeClr val="tx1"/>
                </a:solidFill>
                <a:latin typeface="+mj-lt"/>
                <a:ea typeface="+mj-ea"/>
                <a:cs typeface="+mj-cs"/>
              </a:rPr>
              <a:t>E</a:t>
            </a:r>
            <a:r>
              <a:rPr lang="en-US" sz="3600" kern="1200">
                <a:solidFill>
                  <a:schemeClr val="tx1"/>
                </a:solidFill>
                <a:latin typeface="+mj-lt"/>
                <a:ea typeface="+mj-ea"/>
                <a:cs typeface="+mj-cs"/>
              </a:rPr>
              <a:t>nrichment </a:t>
            </a:r>
            <a:r>
              <a:rPr lang="en-US" sz="3600" b="1" kern="1200">
                <a:solidFill>
                  <a:schemeClr val="tx1"/>
                </a:solidFill>
                <a:latin typeface="+mj-lt"/>
                <a:ea typeface="+mj-ea"/>
                <a:cs typeface="+mj-cs"/>
              </a:rPr>
              <a:t>E</a:t>
            </a:r>
            <a:r>
              <a:rPr lang="en-US" sz="3600" kern="1200">
                <a:solidFill>
                  <a:schemeClr val="tx1"/>
                </a:solidFill>
                <a:latin typeface="+mj-lt"/>
                <a:ea typeface="+mj-ea"/>
                <a:cs typeface="+mj-cs"/>
              </a:rPr>
              <a:t>ducation </a:t>
            </a:r>
            <a:r>
              <a:rPr lang="en-US" sz="3600" b="1" kern="1200">
                <a:solidFill>
                  <a:schemeClr val="tx1"/>
                </a:solidFill>
                <a:latin typeface="+mj-lt"/>
                <a:ea typeface="+mj-ea"/>
                <a:cs typeface="+mj-cs"/>
              </a:rPr>
              <a:t>S</a:t>
            </a:r>
            <a:r>
              <a:rPr lang="en-US" sz="3600" kern="1200">
                <a:solidFill>
                  <a:schemeClr val="tx1"/>
                </a:solidFill>
                <a:latin typeface="+mj-lt"/>
                <a:ea typeface="+mj-ea"/>
                <a:cs typeface="+mj-cs"/>
              </a:rPr>
              <a:t>upport (FEES) </a:t>
            </a:r>
            <a:r>
              <a:rPr lang="en-US" sz="3600" b="1" kern="1200">
                <a:solidFill>
                  <a:schemeClr val="tx1"/>
                </a:solidFill>
                <a:latin typeface="+mj-lt"/>
                <a:ea typeface="+mj-ea"/>
                <a:cs typeface="+mj-cs"/>
              </a:rPr>
              <a:t>Fund </a:t>
            </a:r>
            <a:br>
              <a:rPr lang="en-US" sz="3600" kern="1200">
                <a:solidFill>
                  <a:schemeClr val="tx1"/>
                </a:solidFill>
                <a:latin typeface="+mj-lt"/>
                <a:ea typeface="+mj-ea"/>
                <a:cs typeface="+mj-cs"/>
              </a:rPr>
            </a:br>
            <a:br>
              <a:rPr lang="en-US" sz="3600" kern="1200">
                <a:solidFill>
                  <a:schemeClr val="tx1"/>
                </a:solidFill>
                <a:latin typeface="+mj-lt"/>
                <a:ea typeface="+mj-ea"/>
                <a:cs typeface="+mj-cs"/>
              </a:rPr>
            </a:br>
            <a:r>
              <a:rPr lang="en-US" sz="3600" kern="1200">
                <a:solidFill>
                  <a:schemeClr val="tx1"/>
                </a:solidFill>
                <a:latin typeface="+mj-lt"/>
                <a:ea typeface="+mj-ea"/>
                <a:cs typeface="+mj-cs"/>
              </a:rPr>
              <a:t>In memory of Fiona Braidwood</a:t>
            </a:r>
          </a:p>
        </p:txBody>
      </p:sp>
      <p:sp>
        <p:nvSpPr>
          <p:cNvPr id="5" name="Subtitle 4">
            <a:extLst>
              <a:ext uri="{FF2B5EF4-FFF2-40B4-BE49-F238E27FC236}">
                <a16:creationId xmlns:a16="http://schemas.microsoft.com/office/drawing/2014/main" id="{639AF166-E191-409C-98AE-C2A47C576895}"/>
              </a:ext>
            </a:extLst>
          </p:cNvPr>
          <p:cNvSpPr>
            <a:spLocks noGrp="1"/>
          </p:cNvSpPr>
          <p:nvPr>
            <p:ph type="subTitle" idx="1"/>
          </p:nvPr>
        </p:nvSpPr>
        <p:spPr>
          <a:xfrm>
            <a:off x="638881" y="5660607"/>
            <a:ext cx="10909643" cy="552659"/>
          </a:xfrm>
        </p:spPr>
        <p:txBody>
          <a:bodyPr vert="horz" lIns="91440" tIns="45720" rIns="91440" bIns="45720" rtlCol="0" anchor="t">
            <a:normAutofit/>
          </a:bodyPr>
          <a:lstStyle/>
          <a:p>
            <a:pPr algn="ctr"/>
            <a:r>
              <a:rPr lang="en-US" sz="2400" dirty="0"/>
              <a:t>Lent Lunch - March</a:t>
            </a:r>
            <a:endParaRPr lang="en-US" sz="2400" kern="1200" dirty="0">
              <a:solidFill>
                <a:schemeClr val="tx1"/>
              </a:solidFill>
              <a:latin typeface="+mn-lt"/>
              <a:ea typeface="+mn-ea"/>
              <a:cs typeface="+mn-cs"/>
            </a:endParaRPr>
          </a:p>
        </p:txBody>
      </p:sp>
      <p:pic>
        <p:nvPicPr>
          <p:cNvPr id="8" name="Picture Placeholder 7">
            <a:extLst>
              <a:ext uri="{FF2B5EF4-FFF2-40B4-BE49-F238E27FC236}">
                <a16:creationId xmlns:a16="http://schemas.microsoft.com/office/drawing/2014/main" id="{D9011B7D-CD6B-49C3-8163-9672E7B5EB9C}"/>
              </a:ext>
            </a:extLst>
          </p:cNvPr>
          <p:cNvPicPr>
            <a:picLocks noGrp="1" noChangeAspect="1"/>
          </p:cNvPicPr>
          <p:nvPr>
            <p:ph type="pic" sz="quarter" idx="13"/>
          </p:nvPr>
        </p:nvPicPr>
        <p:blipFill>
          <a:blip r:embed="rId3"/>
          <a:srcRect t="15657" b="15657"/>
          <a:stretch/>
        </p:blipFill>
        <p:spPr>
          <a:xfrm>
            <a:off x="2873908" y="1016729"/>
            <a:ext cx="6439588" cy="1891885"/>
          </a:xfrm>
          <a:prstGeom prst="rect">
            <a:avLst/>
          </a:prstGeom>
        </p:spPr>
      </p:pic>
      <p:sp>
        <p:nvSpPr>
          <p:cNvPr id="24"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6C4DD2A-D1A6-3DCA-7B62-004997A46C98}"/>
              </a:ext>
            </a:extLst>
          </p:cNvPr>
          <p:cNvSpPr txBox="1"/>
          <p:nvPr/>
        </p:nvSpPr>
        <p:spPr>
          <a:xfrm>
            <a:off x="7477432" y="3038168"/>
            <a:ext cx="3111108" cy="369332"/>
          </a:xfrm>
          <a:prstGeom prst="rect">
            <a:avLst/>
          </a:prstGeom>
          <a:noFill/>
        </p:spPr>
        <p:txBody>
          <a:bodyPr wrap="none" rtlCol="0">
            <a:spAutoFit/>
          </a:bodyPr>
          <a:lstStyle/>
          <a:p>
            <a:r>
              <a:rPr lang="en-US" dirty="0"/>
              <a:t>Registration number 1182839</a:t>
            </a:r>
          </a:p>
        </p:txBody>
      </p:sp>
    </p:spTree>
    <p:extLst>
      <p:ext uri="{BB962C8B-B14F-4D97-AF65-F5344CB8AC3E}">
        <p14:creationId xmlns:p14="http://schemas.microsoft.com/office/powerpoint/2010/main" val="1039759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E592F8-8CA0-4216-808E-BCF1E34D38DA}"/>
              </a:ext>
            </a:extLst>
          </p:cNvPr>
          <p:cNvSpPr>
            <a:spLocks noGrp="1"/>
          </p:cNvSpPr>
          <p:nvPr>
            <p:ph type="title"/>
          </p:nvPr>
        </p:nvSpPr>
        <p:spPr>
          <a:xfrm>
            <a:off x="612648" y="365124"/>
            <a:ext cx="5221224" cy="2066544"/>
          </a:xfrm>
        </p:spPr>
        <p:txBody>
          <a:bodyPr vert="horz" lIns="91440" tIns="45720" rIns="91440" bIns="45720" rtlCol="0" anchor="b">
            <a:normAutofit/>
          </a:bodyPr>
          <a:lstStyle/>
          <a:p>
            <a:r>
              <a:rPr lang="en-US" sz="5400" kern="1200">
                <a:solidFill>
                  <a:schemeClr val="tx1"/>
                </a:solidFill>
                <a:latin typeface="+mj-lt"/>
                <a:ea typeface="+mj-ea"/>
                <a:cs typeface="+mj-cs"/>
              </a:rPr>
              <a:t>Braidwood Day</a:t>
            </a:r>
          </a:p>
        </p:txBody>
      </p:sp>
      <p:pic>
        <p:nvPicPr>
          <p:cNvPr id="9" name="Picture Placeholder 8">
            <a:extLst>
              <a:ext uri="{FF2B5EF4-FFF2-40B4-BE49-F238E27FC236}">
                <a16:creationId xmlns:a16="http://schemas.microsoft.com/office/drawing/2014/main" id="{0C4F09C2-CDF0-42F2-ACBE-48A7C5A30183}"/>
              </a:ext>
            </a:extLst>
          </p:cNvPr>
          <p:cNvPicPr>
            <a:picLocks noGrp="1" noChangeAspect="1"/>
          </p:cNvPicPr>
          <p:nvPr>
            <p:ph type="pic" sz="quarter" idx="13"/>
          </p:nvPr>
        </p:nvPicPr>
        <p:blipFill rotWithShape="1">
          <a:blip r:embed="rId3"/>
          <a:srcRect l="3576" r="3571" b="-5"/>
          <a:stretch/>
        </p:blipFill>
        <p:spPr>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a:noFill/>
        </p:spPr>
      </p:pic>
      <p:pic>
        <p:nvPicPr>
          <p:cNvPr id="11" name="Picture Placeholder 10">
            <a:extLst>
              <a:ext uri="{FF2B5EF4-FFF2-40B4-BE49-F238E27FC236}">
                <a16:creationId xmlns:a16="http://schemas.microsoft.com/office/drawing/2014/main" id="{CCB647CF-2AAB-45DF-86A9-63D8063F12EC}"/>
              </a:ext>
            </a:extLst>
          </p:cNvPr>
          <p:cNvPicPr>
            <a:picLocks noGrp="1" noChangeAspect="1"/>
          </p:cNvPicPr>
          <p:nvPr>
            <p:ph type="pic" sz="quarter" idx="14"/>
          </p:nvPr>
        </p:nvPicPr>
        <p:blipFill rotWithShape="1">
          <a:blip r:embed="rId4"/>
          <a:srcRect l="12378" r="7537" b="-1"/>
          <a:stretch/>
        </p:blipFill>
        <p:spPr>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a:noFill/>
        </p:spPr>
      </p:pic>
      <p:sp>
        <p:nvSpPr>
          <p:cNvPr id="50"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DB065D3-BB45-4A0E-A1BC-1FAA24968BA8}"/>
              </a:ext>
            </a:extLst>
          </p:cNvPr>
          <p:cNvSpPr>
            <a:spLocks noGrp="1"/>
          </p:cNvSpPr>
          <p:nvPr>
            <p:ph idx="1"/>
          </p:nvPr>
        </p:nvSpPr>
        <p:spPr>
          <a:xfrm>
            <a:off x="612648" y="2843784"/>
            <a:ext cx="5221224" cy="3328416"/>
          </a:xfrm>
        </p:spPr>
        <p:txBody>
          <a:bodyPr vert="horz" lIns="91440" tIns="45720" rIns="91440" bIns="45720" rtlCol="0">
            <a:normAutofit/>
          </a:bodyPr>
          <a:lstStyle/>
          <a:p>
            <a:pPr indent="-228600">
              <a:buFont typeface="Arial" panose="020B0604020202020204" pitchFamily="34" charset="0"/>
              <a:buChar char="•"/>
            </a:pPr>
            <a:r>
              <a:rPr lang="en-US" altLang="en-US" sz="2200" dirty="0"/>
              <a:t>A week before Fi died, </a:t>
            </a:r>
            <a:r>
              <a:rPr lang="en-US" altLang="en-US" sz="2200" dirty="0" err="1"/>
              <a:t>Fi’s</a:t>
            </a:r>
            <a:r>
              <a:rPr lang="en-US" altLang="en-US" sz="2200" dirty="0"/>
              <a:t> chemistry teacher named the 18</a:t>
            </a:r>
            <a:r>
              <a:rPr lang="en-US" altLang="en-US" sz="2200" baseline="30000" dirty="0"/>
              <a:t>th</a:t>
            </a:r>
            <a:r>
              <a:rPr lang="en-US" altLang="en-US" sz="2200" dirty="0"/>
              <a:t> March as Braidwood Day.</a:t>
            </a:r>
          </a:p>
          <a:p>
            <a:pPr indent="-228600">
              <a:buFont typeface="Arial" panose="020B0604020202020204" pitchFamily="34" charset="0"/>
              <a:buChar char="•"/>
            </a:pPr>
            <a:endParaRPr lang="en-US" altLang="en-US" sz="2200" dirty="0"/>
          </a:p>
          <a:p>
            <a:pPr indent="-228600">
              <a:buFont typeface="Arial" panose="020B0604020202020204" pitchFamily="34" charset="0"/>
              <a:buChar char="•"/>
            </a:pPr>
            <a:r>
              <a:rPr lang="en-US" altLang="en-US" sz="2200" dirty="0"/>
              <a:t>A year after Fi died friends and family gathered to walk on Dartmoor a special way to mark  ‘</a:t>
            </a:r>
            <a:r>
              <a:rPr lang="en-US" altLang="en-US" sz="2200" i="1" dirty="0"/>
              <a:t>Braidwood Day</a:t>
            </a:r>
            <a:r>
              <a:rPr lang="en-US" altLang="en-US" sz="2200" dirty="0"/>
              <a:t>’ </a:t>
            </a:r>
          </a:p>
          <a:p>
            <a:pPr indent="-228600">
              <a:buFont typeface="Arial" panose="020B0604020202020204" pitchFamily="34" charset="0"/>
              <a:buChar char="•"/>
            </a:pPr>
            <a:endParaRPr lang="en-US" altLang="en-US" sz="2200" dirty="0"/>
          </a:p>
          <a:p>
            <a:pPr indent="-228600">
              <a:buFont typeface="Arial" panose="020B0604020202020204" pitchFamily="34" charset="0"/>
              <a:buChar char="•"/>
            </a:pPr>
            <a:endParaRPr lang="en-US" sz="2200" dirty="0"/>
          </a:p>
        </p:txBody>
      </p:sp>
      <p:pic>
        <p:nvPicPr>
          <p:cNvPr id="13" name="Picture Placeholder 12">
            <a:extLst>
              <a:ext uri="{FF2B5EF4-FFF2-40B4-BE49-F238E27FC236}">
                <a16:creationId xmlns:a16="http://schemas.microsoft.com/office/drawing/2014/main" id="{FEE47F26-5CCA-4F67-A13A-A48D1F2E9CA5}"/>
              </a:ext>
            </a:extLst>
          </p:cNvPr>
          <p:cNvPicPr>
            <a:picLocks noGrp="1" noChangeAspect="1"/>
          </p:cNvPicPr>
          <p:nvPr>
            <p:ph type="pic" sz="quarter" idx="15"/>
          </p:nvPr>
        </p:nvPicPr>
        <p:blipFill rotWithShape="1">
          <a:blip r:embed="rId5"/>
          <a:srcRect l="21187" r="2" b="2"/>
          <a:stretch/>
        </p:blipFill>
        <p:spPr>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a:noFill/>
        </p:spPr>
      </p:pic>
      <p:sp>
        <p:nvSpPr>
          <p:cNvPr id="18" name="Slide Number Placeholder 17">
            <a:extLst>
              <a:ext uri="{FF2B5EF4-FFF2-40B4-BE49-F238E27FC236}">
                <a16:creationId xmlns:a16="http://schemas.microsoft.com/office/drawing/2014/main" id="{F063B0D3-5484-4E9A-B4AE-2957B71E5027}"/>
              </a:ext>
            </a:extLst>
          </p:cNvPr>
          <p:cNvSpPr>
            <a:spLocks noGrp="1"/>
          </p:cNvSpPr>
          <p:nvPr>
            <p:ph type="sldNum" sz="quarter" idx="12"/>
          </p:nvPr>
        </p:nvSpPr>
        <p:spPr>
          <a:xfrm>
            <a:off x="10591800" y="6356350"/>
            <a:ext cx="762000" cy="365125"/>
          </a:xfrm>
        </p:spPr>
        <p:txBody>
          <a:bodyPr vert="horz" lIns="91440" tIns="45720" rIns="91440" bIns="45720" rtlCol="0" anchor="ctr">
            <a:normAutofit/>
          </a:bodyPr>
          <a:lstStyle/>
          <a:p>
            <a:pPr>
              <a:spcAft>
                <a:spcPts val="600"/>
              </a:spcAft>
            </a:pPr>
            <a:fld id="{3A98EE3D-8CD1-4C3F-BD1C-C98C9596463C}" type="slidenum">
              <a:rPr lang="en-US">
                <a:solidFill>
                  <a:srgbClr val="FFFFFF"/>
                </a:solidFill>
              </a:rPr>
              <a:pPr>
                <a:spcAft>
                  <a:spcPts val="600"/>
                </a:spcAft>
              </a:pPr>
              <a:t>10</a:t>
            </a:fld>
            <a:endParaRPr lang="en-US">
              <a:solidFill>
                <a:srgbClr val="FFFFFF"/>
              </a:solidFill>
            </a:endParaRPr>
          </a:p>
        </p:txBody>
      </p:sp>
    </p:spTree>
    <p:extLst>
      <p:ext uri="{BB962C8B-B14F-4D97-AF65-F5344CB8AC3E}">
        <p14:creationId xmlns:p14="http://schemas.microsoft.com/office/powerpoint/2010/main" val="275256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EBF2-AB93-8A93-2FF1-51E0067FE085}"/>
              </a:ext>
            </a:extLst>
          </p:cNvPr>
          <p:cNvSpPr>
            <a:spLocks noGrp="1"/>
          </p:cNvSpPr>
          <p:nvPr>
            <p:ph type="ctrTitle"/>
          </p:nvPr>
        </p:nvSpPr>
        <p:spPr/>
        <p:txBody>
          <a:bodyPr/>
          <a:lstStyle/>
          <a:p>
            <a:r>
              <a:rPr lang="en-GB" dirty="0"/>
              <a:t>Momentum</a:t>
            </a:r>
          </a:p>
        </p:txBody>
      </p:sp>
      <p:sp>
        <p:nvSpPr>
          <p:cNvPr id="3" name="Subtitle 2">
            <a:extLst>
              <a:ext uri="{FF2B5EF4-FFF2-40B4-BE49-F238E27FC236}">
                <a16:creationId xmlns:a16="http://schemas.microsoft.com/office/drawing/2014/main" id="{DF859E63-5700-B436-95DE-37ECF52EC000}"/>
              </a:ext>
            </a:extLst>
          </p:cNvPr>
          <p:cNvSpPr>
            <a:spLocks noGrp="1"/>
          </p:cNvSpPr>
          <p:nvPr>
            <p:ph type="subTitle" idx="1"/>
          </p:nvPr>
        </p:nvSpPr>
        <p:spPr/>
        <p:txBody>
          <a:bodyPr>
            <a:normAutofit lnSpcReduction="10000"/>
          </a:bodyPr>
          <a:lstStyle/>
          <a:p>
            <a:r>
              <a:rPr lang="en-GB" dirty="0"/>
              <a:t> </a:t>
            </a:r>
          </a:p>
        </p:txBody>
      </p:sp>
      <p:pic>
        <p:nvPicPr>
          <p:cNvPr id="6" name="Picture Placeholder 5" descr="A group of people blowing bubbles&#10;&#10;Description automatically generated">
            <a:extLst>
              <a:ext uri="{FF2B5EF4-FFF2-40B4-BE49-F238E27FC236}">
                <a16:creationId xmlns:a16="http://schemas.microsoft.com/office/drawing/2014/main" id="{817A1804-57F9-4E84-B5D0-882DD6327C2F}"/>
              </a:ext>
            </a:extLst>
          </p:cNvPr>
          <p:cNvPicPr>
            <a:picLocks noGrp="1" noChangeAspect="1"/>
          </p:cNvPicPr>
          <p:nvPr>
            <p:ph type="pic" sz="quarter" idx="13"/>
          </p:nvPr>
        </p:nvPicPr>
        <p:blipFill rotWithShape="1">
          <a:blip r:embed="rId3"/>
          <a:srcRect l="-135" t="52983" r="135" b="7845"/>
          <a:stretch/>
        </p:blipFill>
        <p:spPr>
          <a:xfrm>
            <a:off x="448056" y="3081528"/>
            <a:ext cx="11265408" cy="3310128"/>
          </a:xfrm>
        </p:spPr>
      </p:pic>
    </p:spTree>
    <p:extLst>
      <p:ext uri="{BB962C8B-B14F-4D97-AF65-F5344CB8AC3E}">
        <p14:creationId xmlns:p14="http://schemas.microsoft.com/office/powerpoint/2010/main" val="851641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40FB38-0113-4F80-BBD4-A9C97FF40720}"/>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dirty="0"/>
              <a:t>… and then </a:t>
            </a:r>
            <a:br>
              <a:rPr lang="en-US" sz="5400" dirty="0"/>
            </a:br>
            <a:r>
              <a:rPr lang="en-US" sz="5400" dirty="0"/>
              <a:t>FEES Fund</a:t>
            </a:r>
          </a:p>
        </p:txBody>
      </p:sp>
      <p:sp>
        <p:nvSpPr>
          <p:cNvPr id="6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982AA6-9E74-43FC-B452-142C7571DCCC}"/>
              </a:ext>
            </a:extLst>
          </p:cNvPr>
          <p:cNvSpPr>
            <a:spLocks noGrp="1"/>
          </p:cNvSpPr>
          <p:nvPr>
            <p:ph idx="1"/>
          </p:nvPr>
        </p:nvSpPr>
        <p:spPr>
          <a:xfrm>
            <a:off x="640080" y="2706624"/>
            <a:ext cx="4519749" cy="3483864"/>
          </a:xfrm>
        </p:spPr>
        <p:txBody>
          <a:bodyPr vert="horz" lIns="91440" tIns="45720" rIns="91440" bIns="45720" rtlCol="0">
            <a:normAutofit/>
          </a:bodyPr>
          <a:lstStyle/>
          <a:p>
            <a:r>
              <a:rPr kumimoji="0" lang="en-US" sz="2200" b="0" i="0" u="none" strike="noStrike" cap="none" spc="0" normalizeH="0" baseline="0" noProof="0" dirty="0">
                <a:ln>
                  <a:noFill/>
                </a:ln>
                <a:effectLst/>
                <a:uLnTx/>
                <a:uFillTx/>
              </a:rPr>
              <a:t>An enrichment education support</a:t>
            </a:r>
            <a:r>
              <a:rPr lang="en-US" sz="2200" dirty="0"/>
              <a:t> </a:t>
            </a:r>
            <a:r>
              <a:rPr kumimoji="0" lang="en-US" sz="2200" b="0" i="0" u="none" strike="noStrike" cap="none" spc="0" normalizeH="0" baseline="0" noProof="0" dirty="0">
                <a:ln>
                  <a:noFill/>
                </a:ln>
                <a:effectLst/>
                <a:uLnTx/>
                <a:uFillTx/>
              </a:rPr>
              <a:t>fund that would remove financial barriers so Children and Young people could take part in extracurricular activities that would help support a love of learning</a:t>
            </a:r>
          </a:p>
          <a:p>
            <a:endParaRPr lang="en-US" sz="2200" dirty="0"/>
          </a:p>
        </p:txBody>
      </p:sp>
      <p:pic>
        <p:nvPicPr>
          <p:cNvPr id="7" name="Picture 6">
            <a:extLst>
              <a:ext uri="{FF2B5EF4-FFF2-40B4-BE49-F238E27FC236}">
                <a16:creationId xmlns:a16="http://schemas.microsoft.com/office/drawing/2014/main" id="{33C820F4-EE0D-D08D-28BD-5F3259859C46}"/>
              </a:ext>
            </a:extLst>
          </p:cNvPr>
          <p:cNvPicPr>
            <a:picLocks noChangeAspect="1"/>
          </p:cNvPicPr>
          <p:nvPr/>
        </p:nvPicPr>
        <p:blipFill>
          <a:blip r:embed="rId3"/>
          <a:stretch>
            <a:fillRect/>
          </a:stretch>
        </p:blipFill>
        <p:spPr>
          <a:xfrm>
            <a:off x="9688082" y="388889"/>
            <a:ext cx="1650478" cy="2025127"/>
          </a:xfrm>
          <a:prstGeom prst="rect">
            <a:avLst/>
          </a:prstGeom>
        </p:spPr>
      </p:pic>
      <p:pic>
        <p:nvPicPr>
          <p:cNvPr id="6" name="Picture Placeholder 5" descr="A black rectangular sign with colorful text&#10;&#10;Description automatically generated">
            <a:extLst>
              <a:ext uri="{FF2B5EF4-FFF2-40B4-BE49-F238E27FC236}">
                <a16:creationId xmlns:a16="http://schemas.microsoft.com/office/drawing/2014/main" id="{AC4A1F6E-E065-4C87-B012-9FBDEC8C1ED7}"/>
              </a:ext>
            </a:extLst>
          </p:cNvPr>
          <p:cNvPicPr>
            <a:picLocks noGrp="1" noChangeAspect="1"/>
          </p:cNvPicPr>
          <p:nvPr>
            <p:ph type="pic" sz="quarter" idx="13"/>
          </p:nvPr>
        </p:nvPicPr>
        <p:blipFill rotWithShape="1">
          <a:blip r:embed="rId4"/>
          <a:srcRect l="2091" r="1448" b="1"/>
          <a:stretch/>
        </p:blipFill>
        <p:spPr>
          <a:xfrm>
            <a:off x="5484195" y="2501153"/>
            <a:ext cx="6164226" cy="3754312"/>
          </a:xfrm>
          <a:prstGeom prst="rect">
            <a:avLst/>
          </a:prstGeom>
        </p:spPr>
      </p:pic>
      <p:sp>
        <p:nvSpPr>
          <p:cNvPr id="5" name="TextBox 4">
            <a:extLst>
              <a:ext uri="{FF2B5EF4-FFF2-40B4-BE49-F238E27FC236}">
                <a16:creationId xmlns:a16="http://schemas.microsoft.com/office/drawing/2014/main" id="{56C3BE66-096D-9F8F-9614-884760E424B2}"/>
              </a:ext>
            </a:extLst>
          </p:cNvPr>
          <p:cNvSpPr txBox="1"/>
          <p:nvPr/>
        </p:nvSpPr>
        <p:spPr>
          <a:xfrm>
            <a:off x="684698" y="4713160"/>
            <a:ext cx="4114799" cy="2339102"/>
          </a:xfrm>
          <a:prstGeom prst="rect">
            <a:avLst/>
          </a:prstGeom>
          <a:noFill/>
        </p:spPr>
        <p:txBody>
          <a:bodyPr wrap="square" rtlCol="0">
            <a:spAutoFit/>
          </a:bodyPr>
          <a:lstStyle/>
          <a:p>
            <a:pPr algn="ctr"/>
            <a:r>
              <a:rPr lang="en-US" sz="3200" dirty="0">
                <a:solidFill>
                  <a:schemeClr val="accent1"/>
                </a:solidFill>
                <a:latin typeface="+mj-lt"/>
              </a:rPr>
              <a:t>Opportunity</a:t>
            </a:r>
          </a:p>
          <a:p>
            <a:pPr algn="ctr"/>
            <a:r>
              <a:rPr lang="en-US" sz="3200" dirty="0">
                <a:solidFill>
                  <a:schemeClr val="accent1"/>
                </a:solidFill>
                <a:latin typeface="+mj-lt"/>
              </a:rPr>
              <a:t>Aspiration</a:t>
            </a:r>
          </a:p>
          <a:p>
            <a:pPr algn="ctr"/>
            <a:r>
              <a:rPr lang="en-US" sz="3200" dirty="0">
                <a:solidFill>
                  <a:schemeClr val="accent1"/>
                </a:solidFill>
                <a:latin typeface="+mj-lt"/>
              </a:rPr>
              <a:t>Kindness </a:t>
            </a:r>
          </a:p>
          <a:p>
            <a:pPr algn="ctr"/>
            <a:r>
              <a:rPr lang="en-US" sz="3200" dirty="0">
                <a:solidFill>
                  <a:schemeClr val="accent1"/>
                </a:solidFill>
                <a:latin typeface="+mj-lt"/>
              </a:rPr>
              <a:t>Community</a:t>
            </a:r>
          </a:p>
          <a:p>
            <a:endParaRPr lang="en-GB" dirty="0"/>
          </a:p>
        </p:txBody>
      </p:sp>
    </p:spTree>
    <p:extLst>
      <p:ext uri="{BB962C8B-B14F-4D97-AF65-F5344CB8AC3E}">
        <p14:creationId xmlns:p14="http://schemas.microsoft.com/office/powerpoint/2010/main" val="2739331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EBF2-AB93-8A93-2FF1-51E0067FE085}"/>
              </a:ext>
            </a:extLst>
          </p:cNvPr>
          <p:cNvSpPr>
            <a:spLocks noGrp="1"/>
          </p:cNvSpPr>
          <p:nvPr>
            <p:ph type="ctrTitle"/>
          </p:nvPr>
        </p:nvSpPr>
        <p:spPr/>
        <p:txBody>
          <a:bodyPr/>
          <a:lstStyle/>
          <a:p>
            <a:r>
              <a:rPr lang="en-GB" dirty="0"/>
              <a:t>Community</a:t>
            </a:r>
          </a:p>
        </p:txBody>
      </p:sp>
      <p:sp>
        <p:nvSpPr>
          <p:cNvPr id="3" name="Subtitle 2">
            <a:extLst>
              <a:ext uri="{FF2B5EF4-FFF2-40B4-BE49-F238E27FC236}">
                <a16:creationId xmlns:a16="http://schemas.microsoft.com/office/drawing/2014/main" id="{DF859E63-5700-B436-95DE-37ECF52EC000}"/>
              </a:ext>
            </a:extLst>
          </p:cNvPr>
          <p:cNvSpPr>
            <a:spLocks noGrp="1"/>
          </p:cNvSpPr>
          <p:nvPr>
            <p:ph type="subTitle" idx="1"/>
          </p:nvPr>
        </p:nvSpPr>
        <p:spPr/>
        <p:txBody>
          <a:bodyPr>
            <a:normAutofit lnSpcReduction="10000"/>
          </a:bodyPr>
          <a:lstStyle/>
          <a:p>
            <a:r>
              <a:rPr lang="en-GB" dirty="0"/>
              <a:t> </a:t>
            </a:r>
          </a:p>
        </p:txBody>
      </p:sp>
      <p:pic>
        <p:nvPicPr>
          <p:cNvPr id="6" name="Picture Placeholder 5">
            <a:extLst>
              <a:ext uri="{FF2B5EF4-FFF2-40B4-BE49-F238E27FC236}">
                <a16:creationId xmlns:a16="http://schemas.microsoft.com/office/drawing/2014/main" id="{817A1804-57F9-4E84-B5D0-882DD6327C2F}"/>
              </a:ext>
            </a:extLst>
          </p:cNvPr>
          <p:cNvPicPr>
            <a:picLocks noGrp="1" noChangeAspect="1"/>
          </p:cNvPicPr>
          <p:nvPr>
            <p:ph type="pic" sz="quarter" idx="13"/>
          </p:nvPr>
        </p:nvPicPr>
        <p:blipFill rotWithShape="1">
          <a:blip r:embed="rId2"/>
          <a:srcRect t="14556" b="14556"/>
          <a:stretch/>
        </p:blipFill>
        <p:spPr>
          <a:xfrm>
            <a:off x="448056" y="3081528"/>
            <a:ext cx="11265408" cy="3310128"/>
          </a:xfrm>
        </p:spPr>
      </p:pic>
    </p:spTree>
    <p:extLst>
      <p:ext uri="{BB962C8B-B14F-4D97-AF65-F5344CB8AC3E}">
        <p14:creationId xmlns:p14="http://schemas.microsoft.com/office/powerpoint/2010/main" val="3109041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D9A461-F730-443F-8AE4-055CD32AC814}"/>
              </a:ext>
            </a:extLst>
          </p:cNvPr>
          <p:cNvSpPr>
            <a:spLocks noGrp="1"/>
          </p:cNvSpPr>
          <p:nvPr>
            <p:ph type="title"/>
          </p:nvPr>
        </p:nvSpPr>
        <p:spPr>
          <a:xfrm>
            <a:off x="630756" y="1026741"/>
            <a:ext cx="3895521" cy="1463339"/>
          </a:xfrm>
        </p:spPr>
        <p:txBody>
          <a:bodyPr vert="horz" lIns="91440" tIns="45720" rIns="91440" bIns="45720" rtlCol="0" anchor="b">
            <a:normAutofit fontScale="90000"/>
          </a:bodyPr>
          <a:lstStyle/>
          <a:p>
            <a:r>
              <a:rPr lang="en-US" sz="5400" dirty="0"/>
              <a:t>First fundraiser</a:t>
            </a:r>
          </a:p>
        </p:txBody>
      </p:sp>
      <p:sp>
        <p:nvSpPr>
          <p:cNvPr id="20"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BBC468-C8D0-FE9D-5D4D-AB70DD3C4110}"/>
              </a:ext>
            </a:extLst>
          </p:cNvPr>
          <p:cNvSpPr>
            <a:spLocks noGrp="1"/>
          </p:cNvSpPr>
          <p:nvPr>
            <p:ph idx="1"/>
          </p:nvPr>
        </p:nvSpPr>
        <p:spPr>
          <a:xfrm>
            <a:off x="640080" y="2971759"/>
            <a:ext cx="3886198" cy="3240095"/>
          </a:xfrm>
        </p:spPr>
        <p:txBody>
          <a:bodyPr vert="horz" lIns="91440" tIns="45720" rIns="91440" bIns="45720" rtlCol="0">
            <a:normAutofit/>
          </a:bodyPr>
          <a:lstStyle/>
          <a:p>
            <a:r>
              <a:rPr lang="en-US" sz="3200" dirty="0">
                <a:latin typeface="+mj-lt"/>
              </a:rPr>
              <a:t>The Yorkshire Three Peaks challenge in May 2019 helping to launch FEES Fund and its charitable status</a:t>
            </a:r>
          </a:p>
          <a:p>
            <a:pPr indent="-228600">
              <a:buFont typeface="Arial" panose="020B0604020202020204" pitchFamily="34" charset="0"/>
              <a:buChar char="•"/>
            </a:pPr>
            <a:endParaRPr lang="en-US" sz="2200" dirty="0"/>
          </a:p>
        </p:txBody>
      </p:sp>
      <p:pic>
        <p:nvPicPr>
          <p:cNvPr id="12" name="Picture 4" descr="b927b6c5-4d77-4743-9dff-c38a87222c04@eurprd04">
            <a:extLst>
              <a:ext uri="{FF2B5EF4-FFF2-40B4-BE49-F238E27FC236}">
                <a16:creationId xmlns:a16="http://schemas.microsoft.com/office/drawing/2014/main" id="{F6CF81A1-A1B3-0CCC-4E19-E457A1F32C76}"/>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6" t="14814" r="-6" b="9039"/>
          <a:stretch/>
        </p:blipFill>
        <p:spPr bwMode="auto">
          <a:xfrm>
            <a:off x="4992624" y="137980"/>
            <a:ext cx="3099816" cy="41962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12cd255b-b476-4963-85f6-683f4f9032fa@eurprd04">
            <a:extLst>
              <a:ext uri="{FF2B5EF4-FFF2-40B4-BE49-F238E27FC236}">
                <a16:creationId xmlns:a16="http://schemas.microsoft.com/office/drawing/2014/main" id="{00A8D61D-A48B-5E9F-8EA4-87DF9C5A78C1}"/>
              </a:ext>
            </a:extLst>
          </p:cNvPr>
          <p:cNvPicPr>
            <a:picLocks noGrp="1" noChangeAspect="1" noChangeArrowheads="1"/>
          </p:cNvPicPr>
          <p:nvPr>
            <p:ph type="pic" sz="quarter" idx="14"/>
          </p:nvPr>
        </p:nvPicPr>
        <p:blipFill rotWithShape="1">
          <a:blip r:embed="rId4">
            <a:extLst>
              <a:ext uri="{28A0092B-C50C-407E-A947-70E740481C1C}">
                <a14:useLocalDpi xmlns:a14="http://schemas.microsoft.com/office/drawing/2010/main" val="0"/>
              </a:ext>
            </a:extLst>
          </a:blip>
          <a:srcRect t="11464" b="11464"/>
          <a:stretch/>
        </p:blipFill>
        <p:spPr bwMode="auto">
          <a:xfrm>
            <a:off x="8247888" y="391760"/>
            <a:ext cx="3785616" cy="2188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9" descr="A group of people posing for the camera&#10;&#10;Description generated with very high confidence">
            <a:extLst>
              <a:ext uri="{FF2B5EF4-FFF2-40B4-BE49-F238E27FC236}">
                <a16:creationId xmlns:a16="http://schemas.microsoft.com/office/drawing/2014/main" id="{429DC8C7-B981-D247-3066-E2CF598D4F12}"/>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11480" b="11480"/>
          <a:stretch>
            <a:fillRect/>
          </a:stretch>
        </p:blipFill>
        <p:spPr>
          <a:xfrm>
            <a:off x="4992623" y="4502893"/>
            <a:ext cx="3099816" cy="1791073"/>
          </a:xfrm>
          <a:prstGeom prst="rect">
            <a:avLst/>
          </a:prstGeom>
        </p:spPr>
      </p:pic>
      <p:pic>
        <p:nvPicPr>
          <p:cNvPr id="13" name="Picture 12">
            <a:extLst>
              <a:ext uri="{FF2B5EF4-FFF2-40B4-BE49-F238E27FC236}">
                <a16:creationId xmlns:a16="http://schemas.microsoft.com/office/drawing/2014/main" id="{3403413E-9045-AAB8-ABF6-901533D04FC5}"/>
              </a:ext>
            </a:extLst>
          </p:cNvPr>
          <p:cNvPicPr>
            <a:picLocks noChangeAspect="1"/>
          </p:cNvPicPr>
          <p:nvPr/>
        </p:nvPicPr>
        <p:blipFill>
          <a:blip r:embed="rId6"/>
          <a:stretch>
            <a:fillRect/>
          </a:stretch>
        </p:blipFill>
        <p:spPr>
          <a:xfrm>
            <a:off x="8699361" y="2971759"/>
            <a:ext cx="2882669" cy="3221807"/>
          </a:xfrm>
          <a:prstGeom prst="rect">
            <a:avLst/>
          </a:prstGeom>
        </p:spPr>
      </p:pic>
      <p:sp>
        <p:nvSpPr>
          <p:cNvPr id="9" name="Slide Number Placeholder 8">
            <a:extLst>
              <a:ext uri="{FF2B5EF4-FFF2-40B4-BE49-F238E27FC236}">
                <a16:creationId xmlns:a16="http://schemas.microsoft.com/office/drawing/2014/main" id="{4BDF68AA-58C6-513C-2573-C8685E1798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A98EE3D-8CD1-4C3F-BD1C-C98C9596463C}" type="slidenum">
              <a:rPr lang="en-US" noProof="0" smtClean="0">
                <a:solidFill>
                  <a:schemeClr val="tx1">
                    <a:tint val="75000"/>
                  </a:schemeClr>
                </a:solidFill>
              </a:rPr>
              <a:pPr>
                <a:spcAft>
                  <a:spcPts val="600"/>
                </a:spcAft>
              </a:pPr>
              <a:t>14</a:t>
            </a:fld>
            <a:endParaRPr lang="en-US" noProof="0">
              <a:solidFill>
                <a:schemeClr val="tx1">
                  <a:tint val="75000"/>
                </a:schemeClr>
              </a:solidFill>
            </a:endParaRPr>
          </a:p>
        </p:txBody>
      </p:sp>
      <p:pic>
        <p:nvPicPr>
          <p:cNvPr id="14" name="Picture 13">
            <a:extLst>
              <a:ext uri="{FF2B5EF4-FFF2-40B4-BE49-F238E27FC236}">
                <a16:creationId xmlns:a16="http://schemas.microsoft.com/office/drawing/2014/main" id="{406B72F0-85AE-3904-78A0-76B74528E2AA}"/>
              </a:ext>
            </a:extLst>
          </p:cNvPr>
          <p:cNvPicPr>
            <a:picLocks noChangeAspect="1"/>
          </p:cNvPicPr>
          <p:nvPr/>
        </p:nvPicPr>
        <p:blipFill>
          <a:blip r:embed="rId7"/>
          <a:stretch>
            <a:fillRect/>
          </a:stretch>
        </p:blipFill>
        <p:spPr>
          <a:xfrm>
            <a:off x="2103120" y="226022"/>
            <a:ext cx="1280160" cy="1432375"/>
          </a:xfrm>
          <a:prstGeom prst="rect">
            <a:avLst/>
          </a:prstGeom>
        </p:spPr>
      </p:pic>
    </p:spTree>
    <p:extLst>
      <p:ext uri="{BB962C8B-B14F-4D97-AF65-F5344CB8AC3E}">
        <p14:creationId xmlns:p14="http://schemas.microsoft.com/office/powerpoint/2010/main" val="1376350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694220-6B1A-81B2-1390-5973EAAD708E}"/>
              </a:ext>
            </a:extLst>
          </p:cNvPr>
          <p:cNvSpPr>
            <a:spLocks noGrp="1"/>
          </p:cNvSpPr>
          <p:nvPr>
            <p:ph type="title"/>
          </p:nvPr>
        </p:nvSpPr>
        <p:spPr>
          <a:xfrm>
            <a:off x="630918" y="643465"/>
            <a:ext cx="3895359" cy="1846615"/>
          </a:xfrm>
        </p:spPr>
        <p:txBody>
          <a:bodyPr vert="horz" lIns="91440" tIns="45720" rIns="91440" bIns="45720" rtlCol="0" anchor="b">
            <a:normAutofit/>
          </a:bodyPr>
          <a:lstStyle/>
          <a:p>
            <a:r>
              <a:rPr lang="en-US" sz="5400" dirty="0"/>
              <a:t>Fundraising begins …</a:t>
            </a:r>
          </a:p>
        </p:txBody>
      </p:sp>
      <p:sp>
        <p:nvSpPr>
          <p:cNvPr id="26"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D64B0F9-10E0-02B4-64AE-5CFEAB68631D}"/>
              </a:ext>
            </a:extLst>
          </p:cNvPr>
          <p:cNvSpPr>
            <a:spLocks noGrp="1"/>
          </p:cNvSpPr>
          <p:nvPr>
            <p:ph idx="1"/>
          </p:nvPr>
        </p:nvSpPr>
        <p:spPr>
          <a:xfrm>
            <a:off x="630936" y="2807167"/>
            <a:ext cx="3895522" cy="3386399"/>
          </a:xfrm>
        </p:spPr>
        <p:txBody>
          <a:bodyPr vert="horz" lIns="91440" tIns="45720" rIns="91440" bIns="45720" rtlCol="0">
            <a:normAutofit/>
          </a:bodyPr>
          <a:lstStyle/>
          <a:p>
            <a:pPr indent="-228600">
              <a:buFont typeface="Arial" panose="020B0604020202020204" pitchFamily="34" charset="0"/>
              <a:buChar char="•"/>
            </a:pPr>
            <a:r>
              <a:rPr lang="en-US" sz="2200" dirty="0" err="1"/>
              <a:t>Fi’s</a:t>
            </a:r>
            <a:r>
              <a:rPr lang="en-US" sz="2200" dirty="0"/>
              <a:t> birthday weekend</a:t>
            </a:r>
          </a:p>
          <a:p>
            <a:pPr indent="-228600">
              <a:buFont typeface="Arial" panose="020B0604020202020204" pitchFamily="34" charset="0"/>
              <a:buChar char="•"/>
            </a:pPr>
            <a:r>
              <a:rPr lang="en-US" sz="2200" dirty="0"/>
              <a:t>Manchester Half Marathon</a:t>
            </a:r>
          </a:p>
          <a:p>
            <a:pPr indent="-228600">
              <a:buFont typeface="Arial" panose="020B0604020202020204" pitchFamily="34" charset="0"/>
              <a:buChar char="•"/>
            </a:pPr>
            <a:r>
              <a:rPr lang="en-US" sz="2200" dirty="0"/>
              <a:t>15 runners thinking of Fi </a:t>
            </a:r>
          </a:p>
          <a:p>
            <a:pPr indent="-228600">
              <a:buFont typeface="Arial" panose="020B0604020202020204" pitchFamily="34" charset="0"/>
              <a:buChar char="•"/>
            </a:pPr>
            <a:r>
              <a:rPr lang="en-US" sz="2200" dirty="0"/>
              <a:t>Over £2500 raised </a:t>
            </a:r>
          </a:p>
          <a:p>
            <a:pPr indent="-228600">
              <a:buFont typeface="Arial" panose="020B0604020202020204" pitchFamily="34" charset="0"/>
              <a:buChar char="•"/>
            </a:pPr>
            <a:endParaRPr lang="en-US" sz="2200" dirty="0"/>
          </a:p>
        </p:txBody>
      </p:sp>
      <p:pic>
        <p:nvPicPr>
          <p:cNvPr id="13" name="Picture 12">
            <a:extLst>
              <a:ext uri="{FF2B5EF4-FFF2-40B4-BE49-F238E27FC236}">
                <a16:creationId xmlns:a16="http://schemas.microsoft.com/office/drawing/2014/main" id="{F9FBF7C7-78D4-0491-83E1-0AEB9AE3BC8C}"/>
              </a:ext>
            </a:extLst>
          </p:cNvPr>
          <p:cNvPicPr>
            <a:picLocks noChangeAspect="1"/>
          </p:cNvPicPr>
          <p:nvPr/>
        </p:nvPicPr>
        <p:blipFill>
          <a:blip r:embed="rId3"/>
          <a:stretch>
            <a:fillRect/>
          </a:stretch>
        </p:blipFill>
        <p:spPr>
          <a:xfrm>
            <a:off x="5350063" y="164592"/>
            <a:ext cx="2384938" cy="3456432"/>
          </a:xfrm>
          <a:prstGeom prst="rect">
            <a:avLst/>
          </a:prstGeom>
        </p:spPr>
      </p:pic>
      <p:pic>
        <p:nvPicPr>
          <p:cNvPr id="12" name="Picture Placeholder 11">
            <a:extLst>
              <a:ext uri="{FF2B5EF4-FFF2-40B4-BE49-F238E27FC236}">
                <a16:creationId xmlns:a16="http://schemas.microsoft.com/office/drawing/2014/main" id="{CFB8E23E-BE88-1864-7507-AF0D10BB49E9}"/>
              </a:ext>
            </a:extLst>
          </p:cNvPr>
          <p:cNvPicPr>
            <a:picLocks noGrp="1" noChangeAspect="1"/>
          </p:cNvPicPr>
          <p:nvPr>
            <p:ph type="pic" sz="quarter" idx="13"/>
          </p:nvPr>
        </p:nvPicPr>
        <p:blipFill>
          <a:blip r:embed="rId4"/>
          <a:srcRect t="18770" b="18770"/>
          <a:stretch>
            <a:fillRect/>
          </a:stretch>
        </p:blipFill>
        <p:spPr>
          <a:xfrm>
            <a:off x="8247888" y="599193"/>
            <a:ext cx="3785616" cy="1773372"/>
          </a:xfrm>
          <a:prstGeom prst="rect">
            <a:avLst/>
          </a:prstGeom>
        </p:spPr>
      </p:pic>
      <p:pic>
        <p:nvPicPr>
          <p:cNvPr id="11" name="Picture Placeholder 10">
            <a:extLst>
              <a:ext uri="{FF2B5EF4-FFF2-40B4-BE49-F238E27FC236}">
                <a16:creationId xmlns:a16="http://schemas.microsoft.com/office/drawing/2014/main" id="{F8D863F1-AFE0-CDFA-0667-D155BB69313F}"/>
              </a:ext>
            </a:extLst>
          </p:cNvPr>
          <p:cNvPicPr>
            <a:picLocks noGrp="1" noChangeAspect="1"/>
          </p:cNvPicPr>
          <p:nvPr>
            <p:ph type="pic" sz="quarter" idx="15"/>
          </p:nvPr>
        </p:nvPicPr>
        <p:blipFill rotWithShape="1">
          <a:blip r:embed="rId5"/>
          <a:srcRect t="33561" b="12597"/>
          <a:stretch/>
        </p:blipFill>
        <p:spPr>
          <a:xfrm>
            <a:off x="4992624" y="4099636"/>
            <a:ext cx="2958705" cy="1705149"/>
          </a:xfrm>
          <a:prstGeom prst="rect">
            <a:avLst/>
          </a:prstGeom>
        </p:spPr>
      </p:pic>
      <p:pic>
        <p:nvPicPr>
          <p:cNvPr id="10" name="Picture Placeholder 9">
            <a:extLst>
              <a:ext uri="{FF2B5EF4-FFF2-40B4-BE49-F238E27FC236}">
                <a16:creationId xmlns:a16="http://schemas.microsoft.com/office/drawing/2014/main" id="{3F7DF950-57B2-2AE8-755E-E97322A1F23D}"/>
              </a:ext>
            </a:extLst>
          </p:cNvPr>
          <p:cNvPicPr>
            <a:picLocks noGrp="1" noChangeAspect="1"/>
          </p:cNvPicPr>
          <p:nvPr>
            <p:ph type="pic" sz="quarter" idx="14"/>
          </p:nvPr>
        </p:nvPicPr>
        <p:blipFill>
          <a:blip r:embed="rId6"/>
          <a:srcRect t="25988" b="25988"/>
          <a:stretch>
            <a:fillRect/>
          </a:stretch>
        </p:blipFill>
        <p:spPr>
          <a:xfrm>
            <a:off x="8247888" y="3487480"/>
            <a:ext cx="3785616" cy="2190365"/>
          </a:xfrm>
          <a:prstGeom prst="rect">
            <a:avLst/>
          </a:prstGeom>
        </p:spPr>
      </p:pic>
    </p:spTree>
    <p:extLst>
      <p:ext uri="{BB962C8B-B14F-4D97-AF65-F5344CB8AC3E}">
        <p14:creationId xmlns:p14="http://schemas.microsoft.com/office/powerpoint/2010/main" val="3373132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9B093-D5E3-29EB-3736-FD65E48E47B6}"/>
              </a:ext>
            </a:extLst>
          </p:cNvPr>
          <p:cNvSpPr>
            <a:spLocks noGrp="1"/>
          </p:cNvSpPr>
          <p:nvPr>
            <p:ph type="title"/>
          </p:nvPr>
        </p:nvSpPr>
        <p:spPr>
          <a:xfrm>
            <a:off x="762000" y="1138036"/>
            <a:ext cx="9058195" cy="1048901"/>
          </a:xfrm>
        </p:spPr>
        <p:txBody>
          <a:bodyPr vert="horz" lIns="91440" tIns="45720" rIns="91440" bIns="45720" rtlCol="0" anchor="t">
            <a:normAutofit/>
          </a:bodyPr>
          <a:lstStyle/>
          <a:p>
            <a:r>
              <a:rPr lang="en-US" dirty="0"/>
              <a:t>Fundraisers</a:t>
            </a:r>
            <a:endParaRPr lang="en-US" kern="1200" dirty="0">
              <a:solidFill>
                <a:schemeClr val="tx1"/>
              </a:solidFill>
              <a:latin typeface="+mj-lt"/>
              <a:ea typeface="+mj-ea"/>
              <a:cs typeface="+mj-cs"/>
            </a:endParaRPr>
          </a:p>
        </p:txBody>
      </p:sp>
      <p:pic>
        <p:nvPicPr>
          <p:cNvPr id="10" name="Content Placeholder 9">
            <a:extLst>
              <a:ext uri="{FF2B5EF4-FFF2-40B4-BE49-F238E27FC236}">
                <a16:creationId xmlns:a16="http://schemas.microsoft.com/office/drawing/2014/main" id="{02C71BEA-6FE0-299B-B8F1-E2384A44B5F8}"/>
              </a:ext>
            </a:extLst>
          </p:cNvPr>
          <p:cNvPicPr>
            <a:picLocks noGrp="1" noChangeAspect="1"/>
          </p:cNvPicPr>
          <p:nvPr>
            <p:ph idx="1"/>
          </p:nvPr>
        </p:nvPicPr>
        <p:blipFill rotWithShape="1">
          <a:blip r:embed="rId2"/>
          <a:srcRect r="10151" b="1"/>
          <a:stretch/>
        </p:blipFill>
        <p:spPr>
          <a:xfrm>
            <a:off x="862067" y="2400904"/>
            <a:ext cx="3221983" cy="3585950"/>
          </a:xfrm>
          <a:prstGeom prst="rect">
            <a:avLst/>
          </a:prstGeom>
        </p:spPr>
      </p:pic>
      <p:pic>
        <p:nvPicPr>
          <p:cNvPr id="11" name="Picture 10">
            <a:extLst>
              <a:ext uri="{FF2B5EF4-FFF2-40B4-BE49-F238E27FC236}">
                <a16:creationId xmlns:a16="http://schemas.microsoft.com/office/drawing/2014/main" id="{66A86BE1-6199-38CB-FC2D-3A12345905B0}"/>
              </a:ext>
            </a:extLst>
          </p:cNvPr>
          <p:cNvPicPr>
            <a:picLocks noChangeAspect="1"/>
          </p:cNvPicPr>
          <p:nvPr/>
        </p:nvPicPr>
        <p:blipFill rotWithShape="1">
          <a:blip r:embed="rId3"/>
          <a:srcRect r="-3" b="14204"/>
          <a:stretch/>
        </p:blipFill>
        <p:spPr>
          <a:xfrm>
            <a:off x="4151167" y="2400903"/>
            <a:ext cx="3134800" cy="3585950"/>
          </a:xfrm>
          <a:prstGeom prst="rect">
            <a:avLst/>
          </a:prstGeom>
        </p:spPr>
      </p:pic>
      <p:sp>
        <p:nvSpPr>
          <p:cNvPr id="4" name="Text Placeholder 3">
            <a:extLst>
              <a:ext uri="{FF2B5EF4-FFF2-40B4-BE49-F238E27FC236}">
                <a16:creationId xmlns:a16="http://schemas.microsoft.com/office/drawing/2014/main" id="{0CF026F0-275C-7A1F-38D3-A96AD931D948}"/>
              </a:ext>
            </a:extLst>
          </p:cNvPr>
          <p:cNvSpPr>
            <a:spLocks noGrp="1"/>
          </p:cNvSpPr>
          <p:nvPr>
            <p:ph type="body" sz="half" idx="2"/>
          </p:nvPr>
        </p:nvSpPr>
        <p:spPr>
          <a:xfrm>
            <a:off x="7890387" y="2321168"/>
            <a:ext cx="3408983" cy="3821215"/>
          </a:xfrm>
        </p:spPr>
        <p:txBody>
          <a:bodyPr vert="horz" lIns="91440" tIns="45720" rIns="91440" bIns="45720" rtlCol="0">
            <a:normAutofit/>
          </a:bodyPr>
          <a:lstStyle/>
          <a:p>
            <a:pPr indent="-228600">
              <a:buFont typeface="Arial" panose="020B0604020202020204" pitchFamily="34" charset="0"/>
              <a:buChar char="•"/>
            </a:pPr>
            <a:r>
              <a:rPr lang="en-US" sz="2000" dirty="0"/>
              <a:t>Runners</a:t>
            </a:r>
          </a:p>
          <a:p>
            <a:pPr lvl="1" indent="-228600">
              <a:buFont typeface="Arial" panose="020B0604020202020204" pitchFamily="34" charset="0"/>
              <a:buChar char="•"/>
            </a:pPr>
            <a:r>
              <a:rPr lang="en-US" sz="1800" dirty="0"/>
              <a:t>5K, 10K, Half &amp; Full Marathon</a:t>
            </a:r>
          </a:p>
          <a:p>
            <a:pPr indent="-228600">
              <a:buFont typeface="Arial" panose="020B0604020202020204" pitchFamily="34" charset="0"/>
              <a:buChar char="•"/>
            </a:pPr>
            <a:r>
              <a:rPr lang="en-US" sz="2000" dirty="0"/>
              <a:t>Cyclists</a:t>
            </a:r>
          </a:p>
          <a:p>
            <a:pPr indent="-228600">
              <a:buFont typeface="Arial" panose="020B0604020202020204" pitchFamily="34" charset="0"/>
              <a:buChar char="•"/>
            </a:pPr>
            <a:r>
              <a:rPr lang="en-US" sz="2000" dirty="0"/>
              <a:t>Swimmers</a:t>
            </a:r>
          </a:p>
          <a:p>
            <a:pPr indent="-228600">
              <a:buFont typeface="Arial" panose="020B0604020202020204" pitchFamily="34" charset="0"/>
              <a:buChar char="•"/>
            </a:pPr>
            <a:r>
              <a:rPr lang="en-US" sz="2000" dirty="0"/>
              <a:t>Walkers</a:t>
            </a:r>
          </a:p>
          <a:p>
            <a:pPr indent="-228600">
              <a:buFont typeface="Arial" panose="020B0604020202020204" pitchFamily="34" charset="0"/>
              <a:buChar char="•"/>
            </a:pPr>
            <a:r>
              <a:rPr lang="en-US" sz="2000" dirty="0"/>
              <a:t>26.2 challenge</a:t>
            </a:r>
          </a:p>
        </p:txBody>
      </p:sp>
    </p:spTree>
    <p:extLst>
      <p:ext uri="{BB962C8B-B14F-4D97-AF65-F5344CB8AC3E}">
        <p14:creationId xmlns:p14="http://schemas.microsoft.com/office/powerpoint/2010/main" val="667180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C21CDC0-A99E-D81C-37A1-D32BD563C94B}"/>
              </a:ext>
            </a:extLst>
          </p:cNvPr>
          <p:cNvPicPr>
            <a:picLocks noChangeAspect="1"/>
          </p:cNvPicPr>
          <p:nvPr/>
        </p:nvPicPr>
        <p:blipFill rotWithShape="1">
          <a:blip r:embed="rId2"/>
          <a:srcRect t="3630" b="12116"/>
          <a:stretch/>
        </p:blipFill>
        <p:spPr>
          <a:xfrm>
            <a:off x="20" y="1282"/>
            <a:ext cx="12191980" cy="6856718"/>
          </a:xfrm>
          <a:prstGeom prst="rect">
            <a:avLst/>
          </a:prstGeom>
        </p:spPr>
      </p:pic>
    </p:spTree>
    <p:extLst>
      <p:ext uri="{BB962C8B-B14F-4D97-AF65-F5344CB8AC3E}">
        <p14:creationId xmlns:p14="http://schemas.microsoft.com/office/powerpoint/2010/main" val="3778835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5FF348E-C446-4450-8262-D18488C886AA}"/>
              </a:ext>
            </a:extLst>
          </p:cNvPr>
          <p:cNvPicPr>
            <a:picLocks noGrp="1" noChangeAspect="1"/>
          </p:cNvPicPr>
          <p:nvPr>
            <p:ph type="pic" sz="quarter" idx="13"/>
          </p:nvPr>
        </p:nvPicPr>
        <p:blipFill>
          <a:blip r:embed="rId3"/>
          <a:srcRect t="3321" b="3321"/>
          <a:stretch/>
        </p:blipFill>
        <p:spPr>
          <a:xfrm>
            <a:off x="463296" y="378824"/>
            <a:ext cx="11265408" cy="5906370"/>
          </a:xfrm>
        </p:spPr>
      </p:pic>
    </p:spTree>
    <p:extLst>
      <p:ext uri="{BB962C8B-B14F-4D97-AF65-F5344CB8AC3E}">
        <p14:creationId xmlns:p14="http://schemas.microsoft.com/office/powerpoint/2010/main" val="331669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450F0-F899-A10D-A8B3-C8A1A7E9A0C8}"/>
              </a:ext>
            </a:extLst>
          </p:cNvPr>
          <p:cNvSpPr>
            <a:spLocks noGrp="1"/>
          </p:cNvSpPr>
          <p:nvPr>
            <p:ph type="title"/>
          </p:nvPr>
        </p:nvSpPr>
        <p:spPr/>
        <p:txBody>
          <a:bodyPr/>
          <a:lstStyle/>
          <a:p>
            <a:r>
              <a:rPr lang="en-GB" dirty="0"/>
              <a:t>How?</a:t>
            </a:r>
          </a:p>
        </p:txBody>
      </p:sp>
      <p:pic>
        <p:nvPicPr>
          <p:cNvPr id="11" name="Picture Placeholder 10">
            <a:extLst>
              <a:ext uri="{FF2B5EF4-FFF2-40B4-BE49-F238E27FC236}">
                <a16:creationId xmlns:a16="http://schemas.microsoft.com/office/drawing/2014/main" id="{8095CBCE-7EF7-EFAE-DA99-333982B42C66}"/>
              </a:ext>
            </a:extLst>
          </p:cNvPr>
          <p:cNvPicPr>
            <a:picLocks noGrp="1" noChangeAspect="1"/>
          </p:cNvPicPr>
          <p:nvPr>
            <p:ph type="pic" sz="quarter" idx="13"/>
          </p:nvPr>
        </p:nvPicPr>
        <p:blipFill>
          <a:blip r:embed="rId3"/>
          <a:srcRect l="6894" r="6894"/>
          <a:stretch>
            <a:fillRect/>
          </a:stretch>
        </p:blipFill>
        <p:spPr>
          <a:prstGeom prst="rect">
            <a:avLst/>
          </a:prstGeom>
        </p:spPr>
      </p:pic>
      <p:pic>
        <p:nvPicPr>
          <p:cNvPr id="13" name="Picture Placeholder 12">
            <a:extLst>
              <a:ext uri="{FF2B5EF4-FFF2-40B4-BE49-F238E27FC236}">
                <a16:creationId xmlns:a16="http://schemas.microsoft.com/office/drawing/2014/main" id="{15BDE85A-F468-AF78-3476-BD01FDEC2E05}"/>
              </a:ext>
            </a:extLst>
          </p:cNvPr>
          <p:cNvPicPr>
            <a:picLocks noGrp="1" noChangeAspect="1"/>
          </p:cNvPicPr>
          <p:nvPr>
            <p:ph type="pic" sz="quarter" idx="14"/>
          </p:nvPr>
        </p:nvPicPr>
        <p:blipFill rotWithShape="1">
          <a:blip r:embed="rId4"/>
          <a:srcRect l="24253" t="16017" r="24253" b="7925"/>
          <a:stretch/>
        </p:blipFill>
        <p:spPr>
          <a:xfrm>
            <a:off x="3352800" y="1219198"/>
            <a:ext cx="2578608" cy="2142069"/>
          </a:xfrm>
        </p:spPr>
      </p:pic>
      <p:pic>
        <p:nvPicPr>
          <p:cNvPr id="15" name="Picture Placeholder 14">
            <a:extLst>
              <a:ext uri="{FF2B5EF4-FFF2-40B4-BE49-F238E27FC236}">
                <a16:creationId xmlns:a16="http://schemas.microsoft.com/office/drawing/2014/main" id="{3DF89C8E-7340-62CE-2380-F3D5C7850593}"/>
              </a:ext>
            </a:extLst>
          </p:cNvPr>
          <p:cNvPicPr>
            <a:picLocks noGrp="1" noChangeAspect="1"/>
          </p:cNvPicPr>
          <p:nvPr>
            <p:ph type="pic" sz="quarter" idx="15"/>
          </p:nvPr>
        </p:nvPicPr>
        <p:blipFill>
          <a:blip r:embed="rId5"/>
          <a:srcRect t="9036" b="9036"/>
          <a:stretch>
            <a:fillRect/>
          </a:stretch>
        </p:blipFill>
        <p:spPr>
          <a:prstGeom prst="rect">
            <a:avLst/>
          </a:prstGeom>
        </p:spPr>
      </p:pic>
      <p:pic>
        <p:nvPicPr>
          <p:cNvPr id="4" name="Picture Placeholder 3" descr="Water droplet and ripple">
            <a:extLst>
              <a:ext uri="{FF2B5EF4-FFF2-40B4-BE49-F238E27FC236}">
                <a16:creationId xmlns:a16="http://schemas.microsoft.com/office/drawing/2014/main" id="{FFE09BD3-D4DF-CE94-19D7-59CF22149B7F}"/>
              </a:ext>
            </a:extLst>
          </p:cNvPr>
          <p:cNvPicPr>
            <a:picLocks noGrp="1" noChangeAspect="1"/>
          </p:cNvPicPr>
          <p:nvPr>
            <p:ph type="pic" sz="quarter" idx="16"/>
          </p:nvPr>
        </p:nvPicPr>
        <p:blipFill>
          <a:blip r:embed="rId6"/>
          <a:srcRect l="19515" r="19515"/>
          <a:stretch>
            <a:fillRect/>
          </a:stretch>
        </p:blipFill>
        <p:spPr/>
      </p:pic>
      <p:sp>
        <p:nvSpPr>
          <p:cNvPr id="7" name="Content Placeholder 6">
            <a:extLst>
              <a:ext uri="{FF2B5EF4-FFF2-40B4-BE49-F238E27FC236}">
                <a16:creationId xmlns:a16="http://schemas.microsoft.com/office/drawing/2014/main" id="{D67747E5-059B-480F-D455-320B2C39116F}"/>
              </a:ext>
            </a:extLst>
          </p:cNvPr>
          <p:cNvSpPr>
            <a:spLocks noGrp="1"/>
          </p:cNvSpPr>
          <p:nvPr>
            <p:ph idx="1"/>
          </p:nvPr>
        </p:nvSpPr>
        <p:spPr/>
        <p:txBody>
          <a:bodyPr/>
          <a:lstStyle/>
          <a:p>
            <a:r>
              <a:rPr lang="en-GB" dirty="0"/>
              <a:t>Fundraising, sharing our posts, applying for a fund, telling people about us, encouraging others to apply – anything and any ideas you have we would love to hear from you </a:t>
            </a:r>
          </a:p>
        </p:txBody>
      </p:sp>
      <p:sp>
        <p:nvSpPr>
          <p:cNvPr id="9" name="Date Placeholder 8">
            <a:extLst>
              <a:ext uri="{FF2B5EF4-FFF2-40B4-BE49-F238E27FC236}">
                <a16:creationId xmlns:a16="http://schemas.microsoft.com/office/drawing/2014/main" id="{C8DDD46F-2E21-20C6-2D92-DFF7FBAF7374}"/>
              </a:ext>
            </a:extLst>
          </p:cNvPr>
          <p:cNvSpPr>
            <a:spLocks noGrp="1"/>
          </p:cNvSpPr>
          <p:nvPr>
            <p:ph type="dt" sz="half" idx="10"/>
          </p:nvPr>
        </p:nvSpPr>
        <p:spPr/>
        <p:txBody>
          <a:bodyPr/>
          <a:lstStyle/>
          <a:p>
            <a:pPr rtl="0"/>
            <a:r>
              <a:rPr lang="en-GB" noProof="0"/>
              <a:t>20XX</a:t>
            </a:r>
          </a:p>
        </p:txBody>
      </p:sp>
      <p:sp>
        <p:nvSpPr>
          <p:cNvPr id="10" name="Slide Number Placeholder 9">
            <a:extLst>
              <a:ext uri="{FF2B5EF4-FFF2-40B4-BE49-F238E27FC236}">
                <a16:creationId xmlns:a16="http://schemas.microsoft.com/office/drawing/2014/main" id="{C9239D7F-3809-AC4A-261D-3EC986B6F129}"/>
              </a:ext>
            </a:extLst>
          </p:cNvPr>
          <p:cNvSpPr>
            <a:spLocks noGrp="1"/>
          </p:cNvSpPr>
          <p:nvPr>
            <p:ph type="sldNum" sz="quarter" idx="12"/>
          </p:nvPr>
        </p:nvSpPr>
        <p:spPr/>
        <p:txBody>
          <a:bodyPr/>
          <a:lstStyle/>
          <a:p>
            <a:pPr rtl="0"/>
            <a:fld id="{3A98EE3D-8CD1-4C3F-BD1C-C98C9596463C}" type="slidenum">
              <a:rPr lang="en-GB" noProof="0" smtClean="0"/>
              <a:t>19</a:t>
            </a:fld>
            <a:endParaRPr lang="en-GB" noProof="0"/>
          </a:p>
        </p:txBody>
      </p:sp>
      <p:sp>
        <p:nvSpPr>
          <p:cNvPr id="14" name="TextBox 13">
            <a:extLst>
              <a:ext uri="{FF2B5EF4-FFF2-40B4-BE49-F238E27FC236}">
                <a16:creationId xmlns:a16="http://schemas.microsoft.com/office/drawing/2014/main" id="{4139FD34-8B25-BC26-D030-9E4196C747FC}"/>
              </a:ext>
            </a:extLst>
          </p:cNvPr>
          <p:cNvSpPr txBox="1"/>
          <p:nvPr/>
        </p:nvSpPr>
        <p:spPr>
          <a:xfrm>
            <a:off x="3479800" y="624415"/>
            <a:ext cx="2362200" cy="646331"/>
          </a:xfrm>
          <a:prstGeom prst="rect">
            <a:avLst/>
          </a:prstGeom>
          <a:noFill/>
        </p:spPr>
        <p:txBody>
          <a:bodyPr wrap="square" rtlCol="0">
            <a:spAutoFit/>
          </a:bodyPr>
          <a:lstStyle/>
          <a:p>
            <a:pPr algn="ctr"/>
            <a:r>
              <a:rPr lang="en-GB" dirty="0"/>
              <a:t>Our website www.feesfund.org</a:t>
            </a:r>
          </a:p>
        </p:txBody>
      </p:sp>
    </p:spTree>
    <p:extLst>
      <p:ext uri="{BB962C8B-B14F-4D97-AF65-F5344CB8AC3E}">
        <p14:creationId xmlns:p14="http://schemas.microsoft.com/office/powerpoint/2010/main" val="1506960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BCEE0-AF33-4B8B-9622-2A50B4FD62C5}"/>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a:t>Today	</a:t>
            </a:r>
          </a:p>
        </p:txBody>
      </p:sp>
      <p:sp>
        <p:nvSpPr>
          <p:cNvPr id="4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495D9B-1C30-46A7-AC78-0AD00F70BCAE}"/>
              </a:ext>
            </a:extLst>
          </p:cNvPr>
          <p:cNvSpPr>
            <a:spLocks noGrp="1"/>
          </p:cNvSpPr>
          <p:nvPr>
            <p:ph idx="1"/>
          </p:nvPr>
        </p:nvSpPr>
        <p:spPr>
          <a:xfrm>
            <a:off x="640080" y="2706624"/>
            <a:ext cx="6894576" cy="3483864"/>
          </a:xfrm>
        </p:spPr>
        <p:txBody>
          <a:bodyPr vert="horz" lIns="91440" tIns="45720" rIns="91440" bIns="45720" rtlCol="0" anchor="t">
            <a:normAutofit/>
          </a:bodyPr>
          <a:lstStyle/>
          <a:p>
            <a:pPr indent="-228600">
              <a:buFont typeface="Arial" panose="020B0604020202020204" pitchFamily="34" charset="0"/>
              <a:buChar char="•"/>
            </a:pPr>
            <a:r>
              <a:rPr lang="en-US" sz="2200" dirty="0"/>
              <a:t>Fi</a:t>
            </a:r>
          </a:p>
          <a:p>
            <a:pPr indent="-228600">
              <a:buFont typeface="Arial" panose="020B0604020202020204" pitchFamily="34" charset="0"/>
              <a:buChar char="•"/>
            </a:pPr>
            <a:r>
              <a:rPr lang="en-US" sz="2200" dirty="0"/>
              <a:t>Building a living legacy</a:t>
            </a:r>
          </a:p>
          <a:p>
            <a:pPr indent="-228600">
              <a:buFont typeface="Arial" panose="020B0604020202020204" pitchFamily="34" charset="0"/>
              <a:buChar char="•"/>
            </a:pPr>
            <a:r>
              <a:rPr lang="en-US" sz="2200" dirty="0"/>
              <a:t>Momentum</a:t>
            </a:r>
          </a:p>
          <a:p>
            <a:pPr indent="-228600">
              <a:buFont typeface="Arial" panose="020B0604020202020204" pitchFamily="34" charset="0"/>
              <a:buChar char="•"/>
            </a:pPr>
            <a:r>
              <a:rPr lang="en-US" sz="2200" dirty="0"/>
              <a:t>Community support</a:t>
            </a:r>
          </a:p>
          <a:p>
            <a:pPr indent="-228600">
              <a:buFont typeface="Arial" panose="020B0604020202020204" pitchFamily="34" charset="0"/>
              <a:buChar char="•"/>
            </a:pPr>
            <a:r>
              <a:rPr lang="en-US" sz="2200" dirty="0"/>
              <a:t>Our grants</a:t>
            </a:r>
          </a:p>
          <a:p>
            <a:pPr indent="-228600">
              <a:buFont typeface="Arial" panose="020B0604020202020204" pitchFamily="34" charset="0"/>
              <a:buChar char="•"/>
            </a:pPr>
            <a:r>
              <a:rPr lang="en-US" sz="2200" dirty="0"/>
              <a:t>Getting involved</a:t>
            </a:r>
          </a:p>
          <a:p>
            <a:pPr indent="-228600">
              <a:buFont typeface="Arial" panose="020B0604020202020204" pitchFamily="34" charset="0"/>
              <a:buChar char="•"/>
            </a:pPr>
            <a:r>
              <a:rPr lang="en-US" sz="2200" dirty="0"/>
              <a:t>The Ripple effect</a:t>
            </a:r>
          </a:p>
        </p:txBody>
      </p:sp>
      <p:pic>
        <p:nvPicPr>
          <p:cNvPr id="7" name="Picture Placeholder 6" descr="A person standing outside a door&#10;&#10;Description automatically generated">
            <a:extLst>
              <a:ext uri="{FF2B5EF4-FFF2-40B4-BE49-F238E27FC236}">
                <a16:creationId xmlns:a16="http://schemas.microsoft.com/office/drawing/2014/main" id="{7F61309D-C856-4938-ADC7-424523E494CD}"/>
              </a:ext>
            </a:extLst>
          </p:cNvPr>
          <p:cNvPicPr>
            <a:picLocks noGrp="1" noChangeAspect="1"/>
          </p:cNvPicPr>
          <p:nvPr>
            <p:ph type="pic" sz="quarter" idx="13"/>
          </p:nvPr>
        </p:nvPicPr>
        <p:blipFill rotWithShape="1">
          <a:blip r:embed="rId3"/>
          <a:srcRect t="14924" b="4108"/>
          <a:stretch/>
        </p:blipFill>
        <p:spPr>
          <a:xfrm>
            <a:off x="5359990" y="1327355"/>
            <a:ext cx="3179627" cy="4516631"/>
          </a:xfrm>
          <a:prstGeom prst="rect">
            <a:avLst/>
          </a:prstGeom>
        </p:spPr>
      </p:pic>
      <p:pic>
        <p:nvPicPr>
          <p:cNvPr id="6" name="Picture 5" descr="A couple of women sitting at a table&#10;&#10;Description automatically generated">
            <a:extLst>
              <a:ext uri="{FF2B5EF4-FFF2-40B4-BE49-F238E27FC236}">
                <a16:creationId xmlns:a16="http://schemas.microsoft.com/office/drawing/2014/main" id="{42AFE2F1-E6C2-ED91-AE12-6705F8E97DFF}"/>
              </a:ext>
            </a:extLst>
          </p:cNvPr>
          <p:cNvPicPr>
            <a:picLocks noChangeAspect="1"/>
          </p:cNvPicPr>
          <p:nvPr/>
        </p:nvPicPr>
        <p:blipFill>
          <a:blip r:embed="rId4"/>
          <a:stretch>
            <a:fillRect/>
          </a:stretch>
        </p:blipFill>
        <p:spPr>
          <a:xfrm>
            <a:off x="8640520" y="2395728"/>
            <a:ext cx="3327314" cy="2487168"/>
          </a:xfrm>
          <a:prstGeom prst="rect">
            <a:avLst/>
          </a:prstGeom>
        </p:spPr>
      </p:pic>
      <p:sp>
        <p:nvSpPr>
          <p:cNvPr id="10" name="Date Placeholder 9">
            <a:extLst>
              <a:ext uri="{FF2B5EF4-FFF2-40B4-BE49-F238E27FC236}">
                <a16:creationId xmlns:a16="http://schemas.microsoft.com/office/drawing/2014/main" id="{0DFAC773-B88D-4D58-9F49-43222F2F2EE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tx1">
                    <a:tint val="75000"/>
                  </a:schemeClr>
                </a:solidFill>
              </a:rPr>
              <a:t>2024</a:t>
            </a:r>
          </a:p>
        </p:txBody>
      </p:sp>
      <p:sp>
        <p:nvSpPr>
          <p:cNvPr id="12" name="Slide Number Placeholder 11">
            <a:extLst>
              <a:ext uri="{FF2B5EF4-FFF2-40B4-BE49-F238E27FC236}">
                <a16:creationId xmlns:a16="http://schemas.microsoft.com/office/drawing/2014/main" id="{9A0B9DDD-5A75-438F-8748-02EC3B861C4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A98EE3D-8CD1-4C3F-BD1C-C98C9596463C}" type="slidenum">
              <a:rPr lang="en-US">
                <a:solidFill>
                  <a:schemeClr val="tx1">
                    <a:tint val="75000"/>
                  </a:schemeClr>
                </a:solidFill>
              </a:rPr>
              <a:pPr>
                <a:spcAft>
                  <a:spcPts val="600"/>
                </a:spcAft>
              </a:pPr>
              <a:t>2</a:t>
            </a:fld>
            <a:endParaRPr lang="en-US">
              <a:solidFill>
                <a:schemeClr val="tx1">
                  <a:tint val="75000"/>
                </a:schemeClr>
              </a:solidFill>
            </a:endParaRPr>
          </a:p>
        </p:txBody>
      </p:sp>
    </p:spTree>
    <p:extLst>
      <p:ext uri="{BB962C8B-B14F-4D97-AF65-F5344CB8AC3E}">
        <p14:creationId xmlns:p14="http://schemas.microsoft.com/office/powerpoint/2010/main" val="3805164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FFD12-B3A8-122E-769E-2206D666593B}"/>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1719AE81-3BE0-F1BE-0F82-A106D2B4ECAE}"/>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6E8C0946-C7DA-01A8-4827-2FC1748CEC5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8109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FB38-0113-4F80-BBD4-A9C97FF40720}"/>
              </a:ext>
            </a:extLst>
          </p:cNvPr>
          <p:cNvSpPr>
            <a:spLocks noGrp="1"/>
          </p:cNvSpPr>
          <p:nvPr>
            <p:ph type="title"/>
          </p:nvPr>
        </p:nvSpPr>
        <p:spPr/>
        <p:txBody>
          <a:bodyPr rtlCol="0"/>
          <a:lstStyle/>
          <a:p>
            <a:pPr rtl="0"/>
            <a:r>
              <a:rPr lang="en-GB"/>
              <a:t>Thank you</a:t>
            </a:r>
          </a:p>
        </p:txBody>
      </p:sp>
      <p:sp>
        <p:nvSpPr>
          <p:cNvPr id="3" name="Content Placeholder 2">
            <a:extLst>
              <a:ext uri="{FF2B5EF4-FFF2-40B4-BE49-F238E27FC236}">
                <a16:creationId xmlns:a16="http://schemas.microsoft.com/office/drawing/2014/main" id="{75982AA6-9E74-43FC-B452-142C7571DCCC}"/>
              </a:ext>
            </a:extLst>
          </p:cNvPr>
          <p:cNvSpPr>
            <a:spLocks noGrp="1"/>
          </p:cNvSpPr>
          <p:nvPr>
            <p:ph idx="1"/>
          </p:nvPr>
        </p:nvSpPr>
        <p:spPr/>
        <p:txBody>
          <a:bodyPr rtlCol="0"/>
          <a:lstStyle/>
          <a:p>
            <a:pPr rtl="0"/>
            <a:r>
              <a:rPr lang="en-GB" dirty="0"/>
              <a:t>Vicki Caldwell</a:t>
            </a:r>
          </a:p>
          <a:p>
            <a:pPr rtl="0"/>
            <a:r>
              <a:rPr lang="en-GB" dirty="0"/>
              <a:t>www.feesfund.org</a:t>
            </a:r>
          </a:p>
          <a:p>
            <a:pPr rtl="0"/>
            <a:r>
              <a:rPr lang="en-GB" dirty="0">
                <a:hlinkClick r:id="rId3"/>
              </a:rPr>
              <a:t>Vicki@feesfund.org</a:t>
            </a:r>
            <a:endParaRPr lang="en-GB" dirty="0"/>
          </a:p>
          <a:p>
            <a:pPr rtl="0"/>
            <a:endParaRPr lang="en-GB" dirty="0"/>
          </a:p>
          <a:p>
            <a:pPr rtl="0"/>
            <a:endParaRPr lang="en-GB" dirty="0"/>
          </a:p>
        </p:txBody>
      </p:sp>
      <p:sp>
        <p:nvSpPr>
          <p:cNvPr id="8" name="Footer Placeholder 7">
            <a:extLst>
              <a:ext uri="{FF2B5EF4-FFF2-40B4-BE49-F238E27FC236}">
                <a16:creationId xmlns:a16="http://schemas.microsoft.com/office/drawing/2014/main" id="{D3E3ABAA-EBF5-4FC5-BEEE-FBA5A228E046}"/>
              </a:ext>
            </a:extLst>
          </p:cNvPr>
          <p:cNvSpPr>
            <a:spLocks noGrp="1"/>
          </p:cNvSpPr>
          <p:nvPr>
            <p:ph type="ftr" sz="quarter" idx="11"/>
          </p:nvPr>
        </p:nvSpPr>
        <p:spPr/>
        <p:txBody>
          <a:bodyPr rtlCol="0"/>
          <a:lstStyle/>
          <a:p>
            <a:pPr rtl="0"/>
            <a:r>
              <a:rPr lang="en-GB"/>
              <a:t>Sample Footer Text</a:t>
            </a:r>
          </a:p>
        </p:txBody>
      </p:sp>
      <p:pic>
        <p:nvPicPr>
          <p:cNvPr id="6" name="Picture Placeholder 5">
            <a:extLst>
              <a:ext uri="{FF2B5EF4-FFF2-40B4-BE49-F238E27FC236}">
                <a16:creationId xmlns:a16="http://schemas.microsoft.com/office/drawing/2014/main" id="{AC4A1F6E-E065-4C87-B012-9FBDEC8C1ED7}"/>
              </a:ext>
            </a:extLst>
          </p:cNvPr>
          <p:cNvPicPr>
            <a:picLocks noGrp="1" noChangeAspect="1"/>
          </p:cNvPicPr>
          <p:nvPr>
            <p:ph type="pic" sz="quarter" idx="13"/>
          </p:nvPr>
        </p:nvPicPr>
        <p:blipFill rotWithShape="1">
          <a:blip r:embed="rId4"/>
          <a:srcRect l="8923" r="8923"/>
          <a:stretch/>
        </p:blipFill>
        <p:spPr>
          <a:xfrm>
            <a:off x="4297681" y="-18738"/>
            <a:ext cx="9248502" cy="6858000"/>
          </a:xfrm>
        </p:spPr>
      </p:pic>
      <p:pic>
        <p:nvPicPr>
          <p:cNvPr id="5" name="Picture 4" descr="A qr code on a white background&#10;&#10;Description automatically generated">
            <a:extLst>
              <a:ext uri="{FF2B5EF4-FFF2-40B4-BE49-F238E27FC236}">
                <a16:creationId xmlns:a16="http://schemas.microsoft.com/office/drawing/2014/main" id="{C8C25E1D-C88B-1C55-75FA-195DBD80583D}"/>
              </a:ext>
            </a:extLst>
          </p:cNvPr>
          <p:cNvPicPr>
            <a:picLocks noChangeAspect="1"/>
          </p:cNvPicPr>
          <p:nvPr/>
        </p:nvPicPr>
        <p:blipFill>
          <a:blip r:embed="rId5"/>
          <a:stretch>
            <a:fillRect/>
          </a:stretch>
        </p:blipFill>
        <p:spPr>
          <a:xfrm>
            <a:off x="480060" y="4158107"/>
            <a:ext cx="2286000" cy="2286000"/>
          </a:xfrm>
          <a:prstGeom prst="rect">
            <a:avLst/>
          </a:prstGeom>
        </p:spPr>
      </p:pic>
    </p:spTree>
    <p:extLst>
      <p:ext uri="{BB962C8B-B14F-4D97-AF65-F5344CB8AC3E}">
        <p14:creationId xmlns:p14="http://schemas.microsoft.com/office/powerpoint/2010/main" val="3603459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EBF2-AB93-8A93-2FF1-51E0067FE085}"/>
              </a:ext>
            </a:extLst>
          </p:cNvPr>
          <p:cNvSpPr>
            <a:spLocks noGrp="1"/>
          </p:cNvSpPr>
          <p:nvPr>
            <p:ph type="ctrTitle"/>
          </p:nvPr>
        </p:nvSpPr>
        <p:spPr/>
        <p:txBody>
          <a:bodyPr/>
          <a:lstStyle/>
          <a:p>
            <a:r>
              <a:rPr lang="en-GB" dirty="0"/>
              <a:t>Lovely Fi</a:t>
            </a:r>
          </a:p>
        </p:txBody>
      </p:sp>
      <p:sp>
        <p:nvSpPr>
          <p:cNvPr id="3" name="Subtitle 2">
            <a:extLst>
              <a:ext uri="{FF2B5EF4-FFF2-40B4-BE49-F238E27FC236}">
                <a16:creationId xmlns:a16="http://schemas.microsoft.com/office/drawing/2014/main" id="{DF859E63-5700-B436-95DE-37ECF52EC000}"/>
              </a:ext>
            </a:extLst>
          </p:cNvPr>
          <p:cNvSpPr>
            <a:spLocks noGrp="1"/>
          </p:cNvSpPr>
          <p:nvPr>
            <p:ph type="subTitle" idx="1"/>
          </p:nvPr>
        </p:nvSpPr>
        <p:spPr/>
        <p:txBody>
          <a:bodyPr>
            <a:normAutofit lnSpcReduction="10000"/>
          </a:bodyPr>
          <a:lstStyle/>
          <a:p>
            <a:r>
              <a:rPr lang="en-GB" dirty="0"/>
              <a:t> </a:t>
            </a:r>
          </a:p>
        </p:txBody>
      </p:sp>
      <p:pic>
        <p:nvPicPr>
          <p:cNvPr id="6" name="Picture Placeholder 5">
            <a:extLst>
              <a:ext uri="{FF2B5EF4-FFF2-40B4-BE49-F238E27FC236}">
                <a16:creationId xmlns:a16="http://schemas.microsoft.com/office/drawing/2014/main" id="{817A1804-57F9-4E84-B5D0-882DD6327C2F}"/>
              </a:ext>
            </a:extLst>
          </p:cNvPr>
          <p:cNvPicPr>
            <a:picLocks noGrp="1" noChangeAspect="1"/>
          </p:cNvPicPr>
          <p:nvPr>
            <p:ph type="pic" sz="quarter" idx="13"/>
          </p:nvPr>
        </p:nvPicPr>
        <p:blipFill rotWithShape="1">
          <a:blip r:embed="rId3"/>
          <a:srcRect l="-135" t="9312" r="135" b="27774"/>
          <a:stretch/>
        </p:blipFill>
        <p:spPr>
          <a:xfrm>
            <a:off x="463296" y="2011681"/>
            <a:ext cx="11265408" cy="4415246"/>
          </a:xfrm>
        </p:spPr>
      </p:pic>
    </p:spTree>
    <p:extLst>
      <p:ext uri="{BB962C8B-B14F-4D97-AF65-F5344CB8AC3E}">
        <p14:creationId xmlns:p14="http://schemas.microsoft.com/office/powerpoint/2010/main" val="442333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59C6B72-F8E6-4281-8F3E-93FC0DC98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3C271D-D3EB-4A78-9929-4B8E740B50B4}"/>
              </a:ext>
            </a:extLst>
          </p:cNvPr>
          <p:cNvSpPr>
            <a:spLocks noGrp="1"/>
          </p:cNvSpPr>
          <p:nvPr>
            <p:ph type="title"/>
          </p:nvPr>
        </p:nvSpPr>
        <p:spPr>
          <a:xfrm>
            <a:off x="612648" y="365125"/>
            <a:ext cx="5295015" cy="2063808"/>
          </a:xfrm>
        </p:spPr>
        <p:txBody>
          <a:bodyPr vert="horz" lIns="91440" tIns="45720" rIns="91440" bIns="45720" rtlCol="0" anchor="b">
            <a:normAutofit/>
          </a:bodyPr>
          <a:lstStyle/>
          <a:p>
            <a:r>
              <a:rPr lang="en-US" sz="5400"/>
              <a:t>Character, values and principles</a:t>
            </a:r>
          </a:p>
        </p:txBody>
      </p:sp>
      <p:pic>
        <p:nvPicPr>
          <p:cNvPr id="10" name="Picture Placeholder 9" descr="A person with a crown and a book&#10;&#10;Description automatically generated">
            <a:extLst>
              <a:ext uri="{FF2B5EF4-FFF2-40B4-BE49-F238E27FC236}">
                <a16:creationId xmlns:a16="http://schemas.microsoft.com/office/drawing/2014/main" id="{24A8453A-33BC-42B9-9F32-A38E7F1AC274}"/>
              </a:ext>
            </a:extLst>
          </p:cNvPr>
          <p:cNvPicPr>
            <a:picLocks noGrp="1" noChangeAspect="1"/>
          </p:cNvPicPr>
          <p:nvPr>
            <p:ph type="pic" sz="quarter" idx="14"/>
          </p:nvPr>
        </p:nvPicPr>
        <p:blipFill rotWithShape="1">
          <a:blip r:embed="rId3"/>
          <a:srcRect t="6161" r="-3" b="12527"/>
          <a:stretch/>
        </p:blipFill>
        <p:spPr>
          <a:xfrm>
            <a:off x="6532916" y="568975"/>
            <a:ext cx="2540538" cy="1786859"/>
          </a:xfrm>
          <a:prstGeom prst="rect">
            <a:avLst/>
          </a:prstGeom>
        </p:spPr>
      </p:pic>
      <p:pic>
        <p:nvPicPr>
          <p:cNvPr id="12" name="Picture Placeholder 11" descr="A sign with black text&#10;&#10;Description automatically generated">
            <a:extLst>
              <a:ext uri="{FF2B5EF4-FFF2-40B4-BE49-F238E27FC236}">
                <a16:creationId xmlns:a16="http://schemas.microsoft.com/office/drawing/2014/main" id="{F2F92A19-D60A-4D6C-8103-E5036EBC089B}"/>
              </a:ext>
            </a:extLst>
          </p:cNvPr>
          <p:cNvPicPr>
            <a:picLocks noGrp="1" noChangeAspect="1"/>
          </p:cNvPicPr>
          <p:nvPr>
            <p:ph type="pic" sz="quarter" idx="15"/>
          </p:nvPr>
        </p:nvPicPr>
        <p:blipFill rotWithShape="1">
          <a:blip r:embed="rId4"/>
          <a:srcRect t="12823" r="-3" b="1879"/>
          <a:stretch/>
        </p:blipFill>
        <p:spPr>
          <a:xfrm>
            <a:off x="9287394" y="568958"/>
            <a:ext cx="2540538" cy="1786893"/>
          </a:xfrm>
          <a:prstGeom prst="rect">
            <a:avLst/>
          </a:prstGeom>
        </p:spPr>
      </p:pic>
      <p:sp>
        <p:nvSpPr>
          <p:cNvPr id="1033" name="sketch line">
            <a:extLst>
              <a:ext uri="{FF2B5EF4-FFF2-40B4-BE49-F238E27FC236}">
                <a16:creationId xmlns:a16="http://schemas.microsoft.com/office/drawing/2014/main" id="{490234EE-E0D8-4805-9227-CCEAC6016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10F1C6-68F4-48F7-97E9-343EE7513674}"/>
              </a:ext>
            </a:extLst>
          </p:cNvPr>
          <p:cNvSpPr>
            <a:spLocks noGrp="1"/>
          </p:cNvSpPr>
          <p:nvPr>
            <p:ph idx="1"/>
          </p:nvPr>
        </p:nvSpPr>
        <p:spPr>
          <a:xfrm>
            <a:off x="612648" y="2908005"/>
            <a:ext cx="5295015" cy="3268957"/>
          </a:xfrm>
        </p:spPr>
        <p:txBody>
          <a:bodyPr vert="horz" lIns="91440" tIns="45720" rIns="91440" bIns="45720" rtlCol="0">
            <a:normAutofit/>
          </a:bodyPr>
          <a:lstStyle/>
          <a:p>
            <a:pPr marL="62073" indent="-228600">
              <a:spcAft>
                <a:spcPts val="1013"/>
              </a:spcAft>
              <a:buClrTx/>
              <a:buFont typeface="Arial" panose="020B0604020202020204" pitchFamily="34" charset="0"/>
              <a:buChar char="•"/>
              <a:tabLst>
                <a:tab pos="289333" algn="l"/>
                <a:tab pos="377740" algn="l"/>
                <a:tab pos="756820" algn="l"/>
                <a:tab pos="1135900" algn="l"/>
                <a:tab pos="1514980" algn="l"/>
                <a:tab pos="1894060" algn="l"/>
                <a:tab pos="2273141" algn="l"/>
                <a:tab pos="2652219" algn="l"/>
                <a:tab pos="3031300" algn="l"/>
                <a:tab pos="3410379" algn="l"/>
                <a:tab pos="3789460" algn="l"/>
                <a:tab pos="4168539" algn="l"/>
                <a:tab pos="4547620" algn="l"/>
                <a:tab pos="4926698" algn="l"/>
                <a:tab pos="5305780" algn="l"/>
                <a:tab pos="5684859" algn="l"/>
                <a:tab pos="6063939" algn="l"/>
                <a:tab pos="6443019" algn="l"/>
                <a:tab pos="6822099" algn="l"/>
                <a:tab pos="7201179" algn="l"/>
                <a:tab pos="7580259" algn="l"/>
              </a:tabLst>
            </a:pPr>
            <a:r>
              <a:rPr lang="en-US" sz="2000" dirty="0"/>
              <a:t>A strong moral compass and could be uncompromising </a:t>
            </a:r>
          </a:p>
          <a:p>
            <a:pPr marL="62073" indent="-228600">
              <a:spcAft>
                <a:spcPts val="1013"/>
              </a:spcAft>
              <a:buClrTx/>
              <a:buFont typeface="Arial" panose="020B0604020202020204" pitchFamily="34" charset="0"/>
              <a:buChar char="•"/>
              <a:tabLst>
                <a:tab pos="289333" algn="l"/>
                <a:tab pos="377740" algn="l"/>
                <a:tab pos="756820" algn="l"/>
                <a:tab pos="1135900" algn="l"/>
                <a:tab pos="1514980" algn="l"/>
                <a:tab pos="1894060" algn="l"/>
                <a:tab pos="2273141" algn="l"/>
                <a:tab pos="2652219" algn="l"/>
                <a:tab pos="3031300" algn="l"/>
                <a:tab pos="3410379" algn="l"/>
                <a:tab pos="3789460" algn="l"/>
                <a:tab pos="4168539" algn="l"/>
                <a:tab pos="4547620" algn="l"/>
                <a:tab pos="4926698" algn="l"/>
                <a:tab pos="5305780" algn="l"/>
                <a:tab pos="5684859" algn="l"/>
                <a:tab pos="6063939" algn="l"/>
                <a:tab pos="6443019" algn="l"/>
                <a:tab pos="6822099" algn="l"/>
                <a:tab pos="7201179" algn="l"/>
                <a:tab pos="7580259" algn="l"/>
              </a:tabLst>
            </a:pPr>
            <a:r>
              <a:rPr lang="en-US" sz="2000" dirty="0"/>
              <a:t>Standing up for her values and principles: things she believed in </a:t>
            </a:r>
          </a:p>
          <a:p>
            <a:pPr marL="62073" indent="-228600">
              <a:spcAft>
                <a:spcPts val="1013"/>
              </a:spcAft>
              <a:buClrTx/>
              <a:buFont typeface="Arial" panose="020B0604020202020204" pitchFamily="34" charset="0"/>
              <a:buChar char="•"/>
              <a:tabLst>
                <a:tab pos="289333" algn="l"/>
                <a:tab pos="377740" algn="l"/>
                <a:tab pos="756820" algn="l"/>
                <a:tab pos="1135900" algn="l"/>
                <a:tab pos="1514980" algn="l"/>
                <a:tab pos="1894060" algn="l"/>
                <a:tab pos="2273141" algn="l"/>
                <a:tab pos="2652219" algn="l"/>
                <a:tab pos="3031300" algn="l"/>
                <a:tab pos="3410379" algn="l"/>
                <a:tab pos="3789460" algn="l"/>
                <a:tab pos="4168539" algn="l"/>
                <a:tab pos="4547620" algn="l"/>
                <a:tab pos="4926698" algn="l"/>
                <a:tab pos="5305780" algn="l"/>
                <a:tab pos="5684859" algn="l"/>
                <a:tab pos="6063939" algn="l"/>
                <a:tab pos="6443019" algn="l"/>
                <a:tab pos="6822099" algn="l"/>
                <a:tab pos="7201179" algn="l"/>
                <a:tab pos="7580259" algn="l"/>
              </a:tabLst>
            </a:pPr>
            <a:r>
              <a:rPr lang="en-US" sz="2000" dirty="0"/>
              <a:t>Fi wanted to make the world a better place </a:t>
            </a:r>
          </a:p>
          <a:p>
            <a:pPr marL="62073" indent="-228600">
              <a:spcAft>
                <a:spcPts val="1013"/>
              </a:spcAft>
              <a:buFont typeface="Arial" panose="020B0604020202020204" pitchFamily="34" charset="0"/>
              <a:buChar char="•"/>
              <a:tabLst>
                <a:tab pos="289333" algn="l"/>
                <a:tab pos="377740" algn="l"/>
                <a:tab pos="756820" algn="l"/>
                <a:tab pos="1135900" algn="l"/>
                <a:tab pos="1514980" algn="l"/>
                <a:tab pos="1894060" algn="l"/>
                <a:tab pos="2273141" algn="l"/>
                <a:tab pos="2652219" algn="l"/>
                <a:tab pos="3031300" algn="l"/>
                <a:tab pos="3410379" algn="l"/>
                <a:tab pos="3789460" algn="l"/>
                <a:tab pos="4168539" algn="l"/>
                <a:tab pos="4547620" algn="l"/>
                <a:tab pos="4926698" algn="l"/>
                <a:tab pos="5305780" algn="l"/>
                <a:tab pos="5684859" algn="l"/>
                <a:tab pos="6063939" algn="l"/>
                <a:tab pos="6443019" algn="l"/>
                <a:tab pos="6822099" algn="l"/>
                <a:tab pos="7201179" algn="l"/>
                <a:tab pos="7580259" algn="l"/>
              </a:tabLst>
            </a:pPr>
            <a:r>
              <a:rPr lang="en-US" sz="2000" dirty="0"/>
              <a:t>It sometimes feels like she has handed over an important baton…. </a:t>
            </a:r>
            <a:endParaRPr lang="en-US" altLang="en-US" sz="2000" i="1" dirty="0"/>
          </a:p>
        </p:txBody>
      </p:sp>
      <p:pic>
        <p:nvPicPr>
          <p:cNvPr id="1026" name="Picture 2" descr="Speak the truth even if your voice shakes&quot; - Unknown. [736×705]. :  r/QuotesPorn">
            <a:extLst>
              <a:ext uri="{FF2B5EF4-FFF2-40B4-BE49-F238E27FC236}">
                <a16:creationId xmlns:a16="http://schemas.microsoft.com/office/drawing/2014/main" id="{AC4200E6-AA0A-EB61-2C8C-7F7F5A01C76D}"/>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t="5381" b="5381"/>
          <a:stretch>
            <a:fillRect/>
          </a:stretch>
        </p:blipFill>
        <p:spPr bwMode="auto">
          <a:xfrm>
            <a:off x="6532916" y="3229346"/>
            <a:ext cx="5295016" cy="248452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14">
            <a:extLst>
              <a:ext uri="{FF2B5EF4-FFF2-40B4-BE49-F238E27FC236}">
                <a16:creationId xmlns:a16="http://schemas.microsoft.com/office/drawing/2014/main" id="{7E05EE0A-8EAF-4145-9C58-570DD87753E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A98EE3D-8CD1-4C3F-BD1C-C98C9596463C}" type="slidenum">
              <a:rPr lang="en-US">
                <a:solidFill>
                  <a:schemeClr val="tx1">
                    <a:tint val="75000"/>
                  </a:schemeClr>
                </a:solidFill>
              </a:rPr>
              <a:pPr>
                <a:spcAft>
                  <a:spcPts val="600"/>
                </a:spcAft>
              </a:pPr>
              <a:t>4</a:t>
            </a:fld>
            <a:endParaRPr lang="en-US">
              <a:solidFill>
                <a:schemeClr val="tx1">
                  <a:tint val="75000"/>
                </a:schemeClr>
              </a:solidFill>
            </a:endParaRPr>
          </a:p>
        </p:txBody>
      </p:sp>
    </p:spTree>
    <p:extLst>
      <p:ext uri="{BB962C8B-B14F-4D97-AF65-F5344CB8AC3E}">
        <p14:creationId xmlns:p14="http://schemas.microsoft.com/office/powerpoint/2010/main" val="3980136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4FDDF4-5E5F-4266-BD01-618D384D0E9F}"/>
              </a:ext>
            </a:extLst>
          </p:cNvPr>
          <p:cNvSpPr>
            <a:spLocks noGrp="1"/>
          </p:cNvSpPr>
          <p:nvPr>
            <p:ph type="ctrTitle"/>
          </p:nvPr>
        </p:nvSpPr>
        <p:spPr>
          <a:xfrm>
            <a:off x="841248" y="334644"/>
            <a:ext cx="10509504" cy="1076914"/>
          </a:xfrm>
        </p:spPr>
        <p:txBody>
          <a:bodyPr vert="horz" lIns="91440" tIns="45720" rIns="91440" bIns="45720" rtlCol="0" anchor="ctr" anchorCtr="0">
            <a:normAutofit/>
          </a:bodyPr>
          <a:lstStyle/>
          <a:p>
            <a:r>
              <a:rPr lang="en-US" altLang="en-US" sz="3200" kern="1200" dirty="0">
                <a:solidFill>
                  <a:schemeClr val="tx1"/>
                </a:solidFill>
                <a:latin typeface="+mj-lt"/>
                <a:ea typeface="+mj-ea"/>
                <a:cs typeface="+mj-cs"/>
              </a:rPr>
              <a:t>Memories of Fi – shared by her friends</a:t>
            </a:r>
            <a:endParaRPr lang="en-US" sz="3200" kern="1200" dirty="0">
              <a:solidFill>
                <a:schemeClr val="tx1"/>
              </a:solidFill>
              <a:latin typeface="+mj-lt"/>
              <a:ea typeface="+mj-ea"/>
              <a:cs typeface="+mj-cs"/>
            </a:endParaRPr>
          </a:p>
        </p:txBody>
      </p:sp>
      <p:sp>
        <p:nvSpPr>
          <p:cNvPr id="20" name="Rectangle 1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peech Bubble: Oval 5">
            <a:extLst>
              <a:ext uri="{FF2B5EF4-FFF2-40B4-BE49-F238E27FC236}">
                <a16:creationId xmlns:a16="http://schemas.microsoft.com/office/drawing/2014/main" id="{4F55E3F6-5BDA-0889-19AD-059FCA12DF12}"/>
              </a:ext>
            </a:extLst>
          </p:cNvPr>
          <p:cNvSpPr/>
          <p:nvPr/>
        </p:nvSpPr>
        <p:spPr>
          <a:xfrm>
            <a:off x="4261449" y="1618672"/>
            <a:ext cx="3394617" cy="3650065"/>
          </a:xfrm>
          <a:prstGeom prst="wedgeEllipseCallou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3816">
              <a:spcAft>
                <a:spcPts val="600"/>
              </a:spcAft>
            </a:pPr>
            <a:endParaRPr lang="en-US" altLang="en-US" sz="2000" i="1" kern="1200" dirty="0">
              <a:solidFill>
                <a:schemeClr val="tx1"/>
              </a:solidFill>
              <a:latin typeface="+mn-lt"/>
              <a:ea typeface="+mn-ea"/>
              <a:cs typeface="+mn-cs"/>
            </a:endParaRPr>
          </a:p>
          <a:p>
            <a:pPr algn="ctr" defTabSz="813816">
              <a:spcAft>
                <a:spcPts val="600"/>
              </a:spcAft>
            </a:pPr>
            <a:r>
              <a:rPr lang="en-US" altLang="en-US" sz="2000" i="1" kern="1200" dirty="0">
                <a:solidFill>
                  <a:schemeClr val="tx1"/>
                </a:solidFill>
                <a:latin typeface="+mn-lt"/>
                <a:ea typeface="+mn-ea"/>
                <a:cs typeface="+mn-cs"/>
              </a:rPr>
              <a:t>‘In her room there is a sign asking, ‘what do you want to be when you’re older?’.. the reply is ‘happy.’ and she was, she really was’</a:t>
            </a:r>
          </a:p>
          <a:p>
            <a:pPr algn="ctr">
              <a:spcAft>
                <a:spcPts val="600"/>
              </a:spcAft>
            </a:pPr>
            <a:endParaRPr lang="en-GB" dirty="0"/>
          </a:p>
        </p:txBody>
      </p:sp>
      <p:sp>
        <p:nvSpPr>
          <p:cNvPr id="8" name="Speech Bubble: Oval 7">
            <a:extLst>
              <a:ext uri="{FF2B5EF4-FFF2-40B4-BE49-F238E27FC236}">
                <a16:creationId xmlns:a16="http://schemas.microsoft.com/office/drawing/2014/main" id="{389970E4-80C4-2653-6F6A-BDB7968EBF43}"/>
              </a:ext>
            </a:extLst>
          </p:cNvPr>
          <p:cNvSpPr/>
          <p:nvPr/>
        </p:nvSpPr>
        <p:spPr>
          <a:xfrm>
            <a:off x="7656066" y="3943839"/>
            <a:ext cx="4535934" cy="2802334"/>
          </a:xfrm>
          <a:prstGeom prst="wedgeEllipseCallout">
            <a:avLst>
              <a:gd name="adj1" fmla="val -65019"/>
              <a:gd name="adj2" fmla="val 18252"/>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1727" defTabSz="813816">
              <a:lnSpc>
                <a:spcPct val="90000"/>
              </a:lnSpc>
              <a:spcAft>
                <a:spcPts val="600"/>
              </a:spcAft>
              <a:tabLst>
                <a:tab pos="305181" algn="l"/>
                <a:tab pos="398431" algn="l"/>
                <a:tab pos="798275" algn="l"/>
                <a:tab pos="1198118" algn="l"/>
                <a:tab pos="1597962" algn="l"/>
                <a:tab pos="1997805" algn="l"/>
                <a:tab pos="2397649" algn="l"/>
                <a:tab pos="2797493" algn="l"/>
                <a:tab pos="3197337" algn="l"/>
                <a:tab pos="3597180" algn="l"/>
                <a:tab pos="3997024" algn="l"/>
                <a:tab pos="4396867" algn="l"/>
                <a:tab pos="4796711" algn="l"/>
                <a:tab pos="5196554" algn="l"/>
                <a:tab pos="5596398" algn="l"/>
                <a:tab pos="5996242" algn="l"/>
                <a:tab pos="6396086" algn="l"/>
                <a:tab pos="6795929" algn="l"/>
                <a:tab pos="7195773" algn="l"/>
                <a:tab pos="7595616" algn="l"/>
                <a:tab pos="7995460" algn="l"/>
              </a:tabLst>
            </a:pPr>
            <a:r>
              <a:rPr lang="en-US" altLang="en-US" sz="2000" i="1" kern="1200" dirty="0">
                <a:solidFill>
                  <a:schemeClr val="tx1"/>
                </a:solidFill>
                <a:latin typeface="+mn-lt"/>
                <a:ea typeface="+mn-ea"/>
                <a:cs typeface="+mn-cs"/>
              </a:rPr>
              <a:t>'Her strength of character and independence is obvious in everything she does. Her determination to live life to the full and make the most of every moment is amazing; In this way Fi is truly iconic’ </a:t>
            </a:r>
            <a:endParaRPr lang="en-US" altLang="en-US" sz="2000" i="1" dirty="0">
              <a:solidFill>
                <a:schemeClr val="tx1"/>
              </a:solidFill>
            </a:endParaRPr>
          </a:p>
        </p:txBody>
      </p:sp>
      <p:sp>
        <p:nvSpPr>
          <p:cNvPr id="13" name="Speech Bubble: Oval 12">
            <a:extLst>
              <a:ext uri="{FF2B5EF4-FFF2-40B4-BE49-F238E27FC236}">
                <a16:creationId xmlns:a16="http://schemas.microsoft.com/office/drawing/2014/main" id="{174C9B52-520F-65F1-BCF2-8FBD89F44312}"/>
              </a:ext>
            </a:extLst>
          </p:cNvPr>
          <p:cNvSpPr/>
          <p:nvPr/>
        </p:nvSpPr>
        <p:spPr>
          <a:xfrm>
            <a:off x="7335112" y="488315"/>
            <a:ext cx="4535934" cy="2409305"/>
          </a:xfrm>
          <a:prstGeom prst="wedgeEllipseCallou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1727" defTabSz="813816">
              <a:lnSpc>
                <a:spcPct val="90000"/>
              </a:lnSpc>
              <a:spcAft>
                <a:spcPts val="600"/>
              </a:spcAft>
              <a:tabLst>
                <a:tab pos="305181" algn="l"/>
                <a:tab pos="398431" algn="l"/>
                <a:tab pos="798275" algn="l"/>
                <a:tab pos="1198118" algn="l"/>
                <a:tab pos="1597962" algn="l"/>
                <a:tab pos="1997805" algn="l"/>
                <a:tab pos="2397649" algn="l"/>
                <a:tab pos="2797493" algn="l"/>
                <a:tab pos="3197337" algn="l"/>
                <a:tab pos="3597180" algn="l"/>
                <a:tab pos="3997024" algn="l"/>
                <a:tab pos="4396867" algn="l"/>
                <a:tab pos="4796711" algn="l"/>
                <a:tab pos="5196554" algn="l"/>
                <a:tab pos="5596398" algn="l"/>
                <a:tab pos="5996242" algn="l"/>
                <a:tab pos="6396086" algn="l"/>
                <a:tab pos="6795929" algn="l"/>
                <a:tab pos="7195773" algn="l"/>
                <a:tab pos="7595616" algn="l"/>
                <a:tab pos="7995460" algn="l"/>
              </a:tabLst>
            </a:pPr>
            <a:r>
              <a:rPr lang="en-US" altLang="en-US" sz="2000" i="1" kern="1200" dirty="0">
                <a:solidFill>
                  <a:schemeClr val="tx1"/>
                </a:solidFill>
                <a:latin typeface="+mn-lt"/>
                <a:ea typeface="+mn-ea"/>
                <a:cs typeface="+mn-cs"/>
              </a:rPr>
              <a:t>'Fi never stopped smiling. whether she was cutting up pizza with scissors after a night out or taking lit disposables, her iconic character shines through every memory’  </a:t>
            </a:r>
            <a:endParaRPr lang="en-US" altLang="en-US" sz="2000" i="1" dirty="0">
              <a:solidFill>
                <a:schemeClr val="tx1"/>
              </a:solidFill>
            </a:endParaRPr>
          </a:p>
        </p:txBody>
      </p:sp>
      <p:pic>
        <p:nvPicPr>
          <p:cNvPr id="9" name="Picture Placeholder 8">
            <a:extLst>
              <a:ext uri="{FF2B5EF4-FFF2-40B4-BE49-F238E27FC236}">
                <a16:creationId xmlns:a16="http://schemas.microsoft.com/office/drawing/2014/main" id="{4FD4795F-3513-4012-91EE-FA9A56FDF967}"/>
              </a:ext>
            </a:extLst>
          </p:cNvPr>
          <p:cNvPicPr>
            <a:picLocks noChangeAspect="1"/>
          </p:cNvPicPr>
          <p:nvPr/>
        </p:nvPicPr>
        <p:blipFill rotWithShape="1">
          <a:blip r:embed="rId3"/>
          <a:srcRect t="24399" b="23924"/>
          <a:stretch/>
        </p:blipFill>
        <p:spPr>
          <a:xfrm>
            <a:off x="91470" y="3096108"/>
            <a:ext cx="4036025" cy="3650065"/>
          </a:xfrm>
          <a:prstGeom prst="rect">
            <a:avLst/>
          </a:prstGeom>
        </p:spPr>
      </p:pic>
    </p:spTree>
    <p:extLst>
      <p:ext uri="{BB962C8B-B14F-4D97-AF65-F5344CB8AC3E}">
        <p14:creationId xmlns:p14="http://schemas.microsoft.com/office/powerpoint/2010/main" val="2809739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FB38-0113-4F80-BBD4-A9C97FF40720}"/>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a:t>March 2016 unexpected, traumatic death </a:t>
            </a:r>
            <a:endParaRPr lang="en-US" sz="3200" dirty="0"/>
          </a:p>
        </p:txBody>
      </p:sp>
      <p:pic>
        <p:nvPicPr>
          <p:cNvPr id="6" name="Picture Placeholder 5">
            <a:extLst>
              <a:ext uri="{FF2B5EF4-FFF2-40B4-BE49-F238E27FC236}">
                <a16:creationId xmlns:a16="http://schemas.microsoft.com/office/drawing/2014/main" id="{AC4A1F6E-E065-4C87-B012-9FBDEC8C1ED7}"/>
              </a:ext>
            </a:extLst>
          </p:cNvPr>
          <p:cNvPicPr>
            <a:picLocks noGrp="1" noChangeAspect="1"/>
          </p:cNvPicPr>
          <p:nvPr>
            <p:ph type="pic" sz="quarter" idx="13"/>
          </p:nvPr>
        </p:nvPicPr>
        <p:blipFill rotWithShape="1">
          <a:blip r:embed="rId3"/>
          <a:srcRect r="-1" b="18454"/>
          <a:stretch/>
        </p:blipFill>
        <p:spPr>
          <a:xfrm>
            <a:off x="-1" y="10"/>
            <a:ext cx="5151179" cy="6857990"/>
          </a:xfrm>
          <a:prstGeom prst="rect">
            <a:avLst/>
          </a:prstGeom>
        </p:spPr>
      </p:pic>
      <p:cxnSp>
        <p:nvCxnSpPr>
          <p:cNvPr id="23" name="Straight Connector 2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5982AA6-9E74-43FC-B452-142C7571DCCC}"/>
              </a:ext>
            </a:extLst>
          </p:cNvPr>
          <p:cNvSpPr>
            <a:spLocks noGrp="1"/>
          </p:cNvSpPr>
          <p:nvPr>
            <p:ph idx="1"/>
          </p:nvPr>
        </p:nvSpPr>
        <p:spPr>
          <a:xfrm>
            <a:off x="5868557" y="2551176"/>
            <a:ext cx="5444382" cy="3591207"/>
          </a:xfrm>
        </p:spPr>
        <p:txBody>
          <a:bodyPr vert="horz" lIns="91440" tIns="45720" rIns="91440" bIns="45720" rtlCol="0">
            <a:normAutofit/>
          </a:bodyPr>
          <a:lstStyle/>
          <a:p>
            <a:pPr marL="319454" indent="-228600">
              <a:spcAft>
                <a:spcPts val="957"/>
              </a:spcAft>
              <a:buFont typeface="Arial" panose="020B0604020202020204" pitchFamily="34" charset="0"/>
              <a:buChar char="•"/>
              <a:tabLst>
                <a:tab pos="273394" algn="l"/>
                <a:tab pos="356931" algn="l"/>
                <a:tab pos="715129" algn="l"/>
                <a:tab pos="1073325" algn="l"/>
                <a:tab pos="1431523" algn="l"/>
                <a:tab pos="1789719" algn="l"/>
                <a:tab pos="2147917" algn="l"/>
                <a:tab pos="2506113" algn="l"/>
                <a:tab pos="2864311" algn="l"/>
                <a:tab pos="3222507" algn="l"/>
                <a:tab pos="3580705" algn="l"/>
                <a:tab pos="3938901" algn="l"/>
                <a:tab pos="4297099" algn="l"/>
                <a:tab pos="4655295" algn="l"/>
                <a:tab pos="5013493" algn="l"/>
                <a:tab pos="5371689" algn="l"/>
                <a:tab pos="5729887" algn="l"/>
                <a:tab pos="6088083" algn="l"/>
                <a:tab pos="6446281" algn="l"/>
                <a:tab pos="6804477" algn="l"/>
                <a:tab pos="7162675" algn="l"/>
              </a:tabLst>
            </a:pPr>
            <a:r>
              <a:rPr lang="en-US" altLang="en-US" sz="1900"/>
              <a:t>Fi was involved in a car accident and was air lifted to hospital </a:t>
            </a:r>
          </a:p>
          <a:p>
            <a:pPr marL="319454" indent="-228600">
              <a:spcAft>
                <a:spcPts val="957"/>
              </a:spcAft>
              <a:buFont typeface="Arial" panose="020B0604020202020204" pitchFamily="34" charset="0"/>
              <a:buChar char="•"/>
              <a:tabLst>
                <a:tab pos="273394" algn="l"/>
                <a:tab pos="356931" algn="l"/>
                <a:tab pos="715129" algn="l"/>
                <a:tab pos="1073325" algn="l"/>
                <a:tab pos="1431523" algn="l"/>
                <a:tab pos="1789719" algn="l"/>
                <a:tab pos="2147917" algn="l"/>
                <a:tab pos="2506113" algn="l"/>
                <a:tab pos="2864311" algn="l"/>
                <a:tab pos="3222507" algn="l"/>
                <a:tab pos="3580705" algn="l"/>
                <a:tab pos="3938901" algn="l"/>
                <a:tab pos="4297099" algn="l"/>
                <a:tab pos="4655295" algn="l"/>
                <a:tab pos="5013493" algn="l"/>
                <a:tab pos="5371689" algn="l"/>
                <a:tab pos="5729887" algn="l"/>
                <a:tab pos="6088083" algn="l"/>
                <a:tab pos="6446281" algn="l"/>
                <a:tab pos="6804477" algn="l"/>
                <a:tab pos="7162675" algn="l"/>
              </a:tabLst>
            </a:pPr>
            <a:r>
              <a:rPr lang="en-US" altLang="en-US" sz="1900"/>
              <a:t>The assessment in A&amp;E confirmed devastating injuries</a:t>
            </a:r>
          </a:p>
          <a:p>
            <a:pPr marL="319454" indent="-228600">
              <a:spcAft>
                <a:spcPts val="957"/>
              </a:spcAft>
              <a:buFont typeface="Arial" panose="020B0604020202020204" pitchFamily="34" charset="0"/>
              <a:buChar char="•"/>
              <a:tabLst>
                <a:tab pos="273394" algn="l"/>
                <a:tab pos="356931" algn="l"/>
                <a:tab pos="715129" algn="l"/>
                <a:tab pos="1073325" algn="l"/>
                <a:tab pos="1431523" algn="l"/>
                <a:tab pos="1789719" algn="l"/>
                <a:tab pos="2147917" algn="l"/>
                <a:tab pos="2506113" algn="l"/>
                <a:tab pos="2864311" algn="l"/>
                <a:tab pos="3222507" algn="l"/>
                <a:tab pos="3580705" algn="l"/>
                <a:tab pos="3938901" algn="l"/>
                <a:tab pos="4297099" algn="l"/>
                <a:tab pos="4655295" algn="l"/>
                <a:tab pos="5013493" algn="l"/>
                <a:tab pos="5371689" algn="l"/>
                <a:tab pos="5729887" algn="l"/>
                <a:tab pos="6088083" algn="l"/>
                <a:tab pos="6446281" algn="l"/>
                <a:tab pos="6804477" algn="l"/>
                <a:tab pos="7162675" algn="l"/>
              </a:tabLst>
            </a:pPr>
            <a:r>
              <a:rPr lang="en-US" altLang="en-US" sz="1900"/>
              <a:t>The news that her head injury was not survivable was shared immediately </a:t>
            </a:r>
          </a:p>
          <a:p>
            <a:pPr marL="319454" indent="-228600">
              <a:spcAft>
                <a:spcPts val="957"/>
              </a:spcAft>
              <a:buFont typeface="Arial" panose="020B0604020202020204" pitchFamily="34" charset="0"/>
              <a:buChar char="•"/>
              <a:tabLst>
                <a:tab pos="273394" algn="l"/>
                <a:tab pos="356931" algn="l"/>
                <a:tab pos="715129" algn="l"/>
                <a:tab pos="1073325" algn="l"/>
                <a:tab pos="1431523" algn="l"/>
                <a:tab pos="1789719" algn="l"/>
                <a:tab pos="2147917" algn="l"/>
                <a:tab pos="2506113" algn="l"/>
                <a:tab pos="2864311" algn="l"/>
                <a:tab pos="3222507" algn="l"/>
                <a:tab pos="3580705" algn="l"/>
                <a:tab pos="3938901" algn="l"/>
                <a:tab pos="4297099" algn="l"/>
                <a:tab pos="4655295" algn="l"/>
                <a:tab pos="5013493" algn="l"/>
                <a:tab pos="5371689" algn="l"/>
                <a:tab pos="5729887" algn="l"/>
                <a:tab pos="6088083" algn="l"/>
                <a:tab pos="6446281" algn="l"/>
                <a:tab pos="6804477" algn="l"/>
                <a:tab pos="7162675" algn="l"/>
              </a:tabLst>
            </a:pPr>
            <a:r>
              <a:rPr lang="en-US" altLang="en-US" sz="1900"/>
              <a:t>Fi was transferred to ICU and we were given space to process what we were being told. We spend a very precious day and night with Fi watching her life slip away</a:t>
            </a:r>
          </a:p>
          <a:p>
            <a:pPr indent="-228600">
              <a:buFont typeface="Arial" panose="020B0604020202020204" pitchFamily="34" charset="0"/>
              <a:buChar char="•"/>
            </a:pPr>
            <a:endParaRPr lang="en-US" sz="1900"/>
          </a:p>
        </p:txBody>
      </p:sp>
    </p:spTree>
    <p:extLst>
      <p:ext uri="{BB962C8B-B14F-4D97-AF65-F5344CB8AC3E}">
        <p14:creationId xmlns:p14="http://schemas.microsoft.com/office/powerpoint/2010/main" val="2261619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FB38-0113-4F80-BBD4-A9C97FF40720}"/>
              </a:ext>
            </a:extLst>
          </p:cNvPr>
          <p:cNvSpPr>
            <a:spLocks noGrp="1"/>
          </p:cNvSpPr>
          <p:nvPr>
            <p:ph type="title"/>
          </p:nvPr>
        </p:nvSpPr>
        <p:spPr>
          <a:xfrm>
            <a:off x="5868557" y="1138036"/>
            <a:ext cx="5444382" cy="1402470"/>
          </a:xfrm>
        </p:spPr>
        <p:txBody>
          <a:bodyPr vert="horz" lIns="91440" tIns="45720" rIns="91440" bIns="45720" rtlCol="0" anchor="t">
            <a:normAutofit/>
          </a:bodyPr>
          <a:lstStyle/>
          <a:p>
            <a:pPr indent="-341313">
              <a:spcAft>
                <a:spcPts val="1200"/>
              </a:spcAft>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000"/>
              <a:t>A bright future cut short</a:t>
            </a:r>
            <a:r>
              <a:rPr lang="en-US" altLang="en-US" sz="3000"/>
              <a:t> </a:t>
            </a:r>
            <a:br>
              <a:rPr lang="en-US" altLang="en-US" sz="3000"/>
            </a:br>
            <a:br>
              <a:rPr lang="en-US" altLang="en-US" sz="3000"/>
            </a:br>
            <a:endParaRPr lang="en-US" altLang="en-US" sz="3000"/>
          </a:p>
        </p:txBody>
      </p:sp>
      <p:pic>
        <p:nvPicPr>
          <p:cNvPr id="6" name="Picture Placeholder 5">
            <a:extLst>
              <a:ext uri="{FF2B5EF4-FFF2-40B4-BE49-F238E27FC236}">
                <a16:creationId xmlns:a16="http://schemas.microsoft.com/office/drawing/2014/main" id="{AC4A1F6E-E065-4C87-B012-9FBDEC8C1ED7}"/>
              </a:ext>
            </a:extLst>
          </p:cNvPr>
          <p:cNvPicPr>
            <a:picLocks noGrp="1" noChangeAspect="1"/>
          </p:cNvPicPr>
          <p:nvPr>
            <p:ph type="pic" sz="quarter" idx="13"/>
          </p:nvPr>
        </p:nvPicPr>
        <p:blipFill rotWithShape="1">
          <a:blip r:embed="rId3"/>
          <a:srcRect l="4111" r="2871"/>
          <a:stretch/>
        </p:blipFill>
        <p:spPr>
          <a:xfrm>
            <a:off x="-1" y="10"/>
            <a:ext cx="5151179" cy="6857990"/>
          </a:xfrm>
          <a:prstGeom prst="rect">
            <a:avLst/>
          </a:prstGeom>
        </p:spPr>
      </p:pic>
      <p:cxnSp>
        <p:nvCxnSpPr>
          <p:cNvPr id="33" name="Straight Connector 3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5982AA6-9E74-43FC-B452-142C7571DCCC}"/>
              </a:ext>
            </a:extLst>
          </p:cNvPr>
          <p:cNvSpPr>
            <a:spLocks noGrp="1"/>
          </p:cNvSpPr>
          <p:nvPr>
            <p:ph idx="1"/>
          </p:nvPr>
        </p:nvSpPr>
        <p:spPr>
          <a:xfrm>
            <a:off x="5868557" y="2551176"/>
            <a:ext cx="5444382" cy="3591207"/>
          </a:xfrm>
        </p:spPr>
        <p:txBody>
          <a:bodyPr vert="horz" lIns="91440" tIns="45720" rIns="91440" bIns="45720" rtlCol="0">
            <a:normAutofit/>
          </a:bodyPr>
          <a:lstStyle/>
          <a:p>
            <a:pPr marL="342900" indent="-228600">
              <a:spcAft>
                <a:spcPts val="1200"/>
              </a:spcAft>
              <a:buClrTx/>
              <a:buFont typeface="Arial" panose="020B06040202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000" dirty="0"/>
              <a:t>Fi died at Southmead Hospital on 30 March 2016 </a:t>
            </a:r>
          </a:p>
          <a:p>
            <a:pPr marL="342900" indent="-228600">
              <a:spcAft>
                <a:spcPts val="1200"/>
              </a:spcAft>
              <a:buClrTx/>
              <a:buFont typeface="Arial" panose="020B06040202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000" dirty="0"/>
              <a:t>So many people were affected </a:t>
            </a:r>
          </a:p>
          <a:p>
            <a:pPr marL="342900" indent="-228600">
              <a:spcAft>
                <a:spcPts val="1200"/>
              </a:spcAft>
              <a:buClrTx/>
              <a:buFont typeface="Arial" panose="020B06040202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000" dirty="0"/>
              <a:t>A momentum for something positive to come out of such sadness </a:t>
            </a:r>
          </a:p>
          <a:p>
            <a:pPr>
              <a:spcAft>
                <a:spcPts val="1200"/>
              </a:spcAft>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000" b="1" dirty="0"/>
              <a:t>A living legacy </a:t>
            </a:r>
          </a:p>
          <a:p>
            <a:pPr>
              <a:spcAft>
                <a:spcPts val="1200"/>
              </a:spcAft>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000" b="1" dirty="0"/>
              <a:t>built out of kindness and a strong sense of community</a:t>
            </a:r>
            <a:endParaRPr lang="en-US" altLang="en-US" sz="2000" dirty="0"/>
          </a:p>
        </p:txBody>
      </p:sp>
    </p:spTree>
    <p:extLst>
      <p:ext uri="{BB962C8B-B14F-4D97-AF65-F5344CB8AC3E}">
        <p14:creationId xmlns:p14="http://schemas.microsoft.com/office/powerpoint/2010/main" val="2586471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child with a gold tinsel on her head&#10;&#10;Description automatically generated">
            <a:extLst>
              <a:ext uri="{FF2B5EF4-FFF2-40B4-BE49-F238E27FC236}">
                <a16:creationId xmlns:a16="http://schemas.microsoft.com/office/drawing/2014/main" id="{2E4C2C15-C217-4490-A3A7-E98F49FDF079}"/>
              </a:ext>
            </a:extLst>
          </p:cNvPr>
          <p:cNvPicPr>
            <a:picLocks noGrp="1" noChangeAspect="1"/>
          </p:cNvPicPr>
          <p:nvPr>
            <p:ph type="pic" sz="quarter" idx="13"/>
          </p:nvPr>
        </p:nvPicPr>
        <p:blipFill rotWithShape="1">
          <a:blip r:embed="rId3"/>
          <a:srcRect l="6399" t="9091" r="8753" b="1"/>
          <a:stretch/>
        </p:blipFill>
        <p:spPr>
          <a:xfrm>
            <a:off x="20" y="10"/>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957B5A0-5976-4FBC-9F15-908902EAE359}"/>
              </a:ext>
            </a:extLst>
          </p:cNvPr>
          <p:cNvSpPr>
            <a:spLocks noGrp="1"/>
          </p:cNvSpPr>
          <p:nvPr>
            <p:ph type="subTitle" idx="1"/>
          </p:nvPr>
        </p:nvSpPr>
        <p:spPr>
          <a:xfrm>
            <a:off x="404553" y="5624945"/>
            <a:ext cx="9078562" cy="592975"/>
          </a:xfrm>
        </p:spPr>
        <p:txBody>
          <a:bodyPr vert="horz" lIns="91440" tIns="45720" rIns="91440" bIns="45720" rtlCol="0" anchor="ctr">
            <a:normAutofit/>
          </a:bodyPr>
          <a:lstStyle/>
          <a:p>
            <a:r>
              <a:rPr lang="en-US" altLang="en-US" dirty="0">
                <a:solidFill>
                  <a:schemeClr val="bg1"/>
                </a:solidFill>
              </a:rPr>
              <a:t>Not always an angel or finding life easy</a:t>
            </a:r>
            <a:endParaRPr lang="en-US" dirty="0">
              <a:solidFill>
                <a:schemeClr val="bg1"/>
              </a:solidFill>
            </a:endParaRPr>
          </a:p>
        </p:txBody>
      </p:sp>
    </p:spTree>
    <p:extLst>
      <p:ext uri="{BB962C8B-B14F-4D97-AF65-F5344CB8AC3E}">
        <p14:creationId xmlns:p14="http://schemas.microsoft.com/office/powerpoint/2010/main" val="1721841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C271D-D3EB-4A78-9929-4B8E740B50B4}"/>
              </a:ext>
            </a:extLst>
          </p:cNvPr>
          <p:cNvSpPr>
            <a:spLocks noGrp="1"/>
          </p:cNvSpPr>
          <p:nvPr>
            <p:ph type="title"/>
          </p:nvPr>
        </p:nvSpPr>
        <p:spPr>
          <a:xfrm>
            <a:off x="474561" y="5702342"/>
            <a:ext cx="11296891" cy="804160"/>
          </a:xfrm>
        </p:spPr>
        <p:txBody>
          <a:bodyPr vert="horz" lIns="91440" tIns="45720" rIns="91440" bIns="45720" rtlCol="0" anchor="ctr">
            <a:normAutofit fontScale="90000"/>
          </a:bodyPr>
          <a:lstStyle/>
          <a:p>
            <a:pPr algn="ctr" fontAlgn="base">
              <a:spcAft>
                <a:spcPts val="600"/>
              </a:spcAft>
              <a:buClr>
                <a:srgbClr val="000000"/>
              </a:buClr>
              <a:buSzPct val="100000"/>
              <a:defRPr/>
            </a:pPr>
            <a:br>
              <a:rPr kumimoji="0" lang="en-US" sz="3600" i="0" u="none" strike="noStrike" kern="1200" cap="none" spc="0" normalizeH="0" baseline="0" noProof="0" dirty="0">
                <a:ln>
                  <a:noFill/>
                </a:ln>
                <a:solidFill>
                  <a:schemeClr val="tx1"/>
                </a:solidFill>
                <a:effectLst/>
                <a:uLnTx/>
                <a:uFillTx/>
                <a:ea typeface="+mj-ea"/>
                <a:cs typeface="+mj-cs"/>
              </a:rPr>
            </a:br>
            <a:br>
              <a:rPr kumimoji="0" lang="en-US" sz="3600" i="0" u="none" strike="noStrike" kern="1200" cap="none" spc="0" normalizeH="0" baseline="0" noProof="0" dirty="0">
                <a:ln>
                  <a:noFill/>
                </a:ln>
                <a:solidFill>
                  <a:schemeClr val="tx1"/>
                </a:solidFill>
                <a:effectLst/>
                <a:uLnTx/>
                <a:uFillTx/>
                <a:ea typeface="+mj-ea"/>
                <a:cs typeface="+mj-cs"/>
              </a:rPr>
            </a:br>
            <a:r>
              <a:rPr kumimoji="0" lang="en-US" sz="3600" i="0" u="none" strike="noStrike" kern="1200" cap="none" spc="0" normalizeH="0" baseline="0" noProof="0" dirty="0">
                <a:ln>
                  <a:noFill/>
                </a:ln>
                <a:solidFill>
                  <a:schemeClr val="tx1"/>
                </a:solidFill>
                <a:effectLst/>
                <a:uLnTx/>
                <a:uFillTx/>
                <a:ea typeface="+mj-ea"/>
                <a:cs typeface="+mj-cs"/>
              </a:rPr>
              <a:t>Ten Tors Challenge - </a:t>
            </a:r>
            <a:r>
              <a:rPr lang="en-US" sz="3600" dirty="0">
                <a:latin typeface="+mj-lt"/>
              </a:rPr>
              <a:t>a</a:t>
            </a:r>
            <a:r>
              <a:rPr kumimoji="0" lang="en-US" sz="3600" i="0" u="none" strike="noStrike" kern="1200" cap="none" spc="0" normalizeH="0" baseline="0" noProof="0" dirty="0">
                <a:ln>
                  <a:noFill/>
                </a:ln>
                <a:solidFill>
                  <a:schemeClr val="tx1"/>
                </a:solidFill>
                <a:effectLst/>
                <a:uLnTx/>
                <a:uFillTx/>
                <a:latin typeface="+mj-lt"/>
                <a:ea typeface="+mn-ea"/>
                <a:cs typeface="+mn-cs"/>
              </a:rPr>
              <a:t> turning point just before </a:t>
            </a:r>
            <a:r>
              <a:rPr kumimoji="0" lang="en-US" sz="3600" i="0" u="none" strike="noStrike" kern="1200" cap="none" spc="0" normalizeH="0" baseline="0" noProof="0" dirty="0" err="1">
                <a:ln>
                  <a:noFill/>
                </a:ln>
                <a:solidFill>
                  <a:schemeClr val="tx1"/>
                </a:solidFill>
                <a:effectLst/>
                <a:uLnTx/>
                <a:uFillTx/>
                <a:latin typeface="+mj-lt"/>
                <a:ea typeface="+mn-ea"/>
                <a:cs typeface="+mn-cs"/>
              </a:rPr>
              <a:t>Fi’s</a:t>
            </a:r>
            <a:r>
              <a:rPr kumimoji="0" lang="en-US" sz="3600" i="0" u="none" strike="noStrike" kern="1200" cap="none" spc="0" normalizeH="0" baseline="0" noProof="0" dirty="0">
                <a:ln>
                  <a:noFill/>
                </a:ln>
                <a:solidFill>
                  <a:schemeClr val="tx1"/>
                </a:solidFill>
                <a:effectLst/>
                <a:uLnTx/>
                <a:uFillTx/>
                <a:latin typeface="+mj-lt"/>
                <a:ea typeface="+mn-ea"/>
                <a:cs typeface="+mn-cs"/>
              </a:rPr>
              <a:t> 14</a:t>
            </a:r>
            <a:r>
              <a:rPr kumimoji="0" lang="en-US" sz="3600" i="0" u="none" strike="noStrike" kern="1200" cap="none" spc="0" normalizeH="0" baseline="30000" noProof="0" dirty="0">
                <a:ln>
                  <a:noFill/>
                </a:ln>
                <a:solidFill>
                  <a:schemeClr val="tx1"/>
                </a:solidFill>
                <a:effectLst/>
                <a:uLnTx/>
                <a:uFillTx/>
                <a:latin typeface="+mj-lt"/>
                <a:ea typeface="+mn-ea"/>
                <a:cs typeface="+mn-cs"/>
              </a:rPr>
              <a:t>th</a:t>
            </a:r>
            <a:r>
              <a:rPr kumimoji="0" lang="en-US" sz="3600" i="0" u="none" strike="noStrike" kern="1200" cap="none" spc="0" normalizeH="0" baseline="0" noProof="0" dirty="0">
                <a:ln>
                  <a:noFill/>
                </a:ln>
                <a:solidFill>
                  <a:schemeClr val="tx1"/>
                </a:solidFill>
                <a:effectLst/>
                <a:uLnTx/>
                <a:uFillTx/>
                <a:latin typeface="+mj-lt"/>
                <a:ea typeface="+mn-ea"/>
                <a:cs typeface="+mn-cs"/>
              </a:rPr>
              <a:t> Birthday</a:t>
            </a:r>
            <a:br>
              <a:rPr lang="en-US" sz="3600" kern="1200" dirty="0">
                <a:solidFill>
                  <a:schemeClr val="tx1"/>
                </a:solidFill>
                <a:latin typeface="+mj-lt"/>
                <a:ea typeface="+mn-ea"/>
                <a:cs typeface="+mn-cs"/>
              </a:rPr>
            </a:br>
            <a:r>
              <a:rPr kumimoji="0" lang="en-US" sz="3600" i="0" u="none" strike="noStrike" kern="1200" cap="none" spc="0" normalizeH="0" baseline="0" noProof="0" dirty="0">
                <a:ln>
                  <a:noFill/>
                </a:ln>
                <a:solidFill>
                  <a:schemeClr val="tx1"/>
                </a:solidFill>
                <a:effectLst/>
                <a:uLnTx/>
                <a:uFillTx/>
                <a:ea typeface="+mj-ea"/>
                <a:cs typeface="+mj-cs"/>
              </a:rPr>
              <a:t>  </a:t>
            </a:r>
            <a:br>
              <a:rPr kumimoji="0" lang="en-US" sz="2500" b="1" i="0" u="none" strike="noStrike" kern="1200" cap="none" spc="0" normalizeH="0" baseline="0" noProof="0" dirty="0">
                <a:ln>
                  <a:noFill/>
                </a:ln>
                <a:solidFill>
                  <a:schemeClr val="tx1"/>
                </a:solidFill>
                <a:effectLst/>
                <a:uLnTx/>
                <a:uFillTx/>
                <a:latin typeface="+mj-lt"/>
                <a:ea typeface="+mj-ea"/>
                <a:cs typeface="+mj-cs"/>
              </a:rPr>
            </a:br>
            <a:endParaRPr kumimoji="0" lang="en-US" sz="2500" b="1" i="0" u="none" strike="noStrike" kern="1200" cap="none" spc="0" normalizeH="0" baseline="0" noProof="0" dirty="0">
              <a:ln>
                <a:noFill/>
              </a:ln>
              <a:solidFill>
                <a:schemeClr val="tx1"/>
              </a:solidFill>
              <a:effectLst/>
              <a:uLnTx/>
              <a:uFillTx/>
              <a:latin typeface="+mj-lt"/>
              <a:ea typeface="+mj-ea"/>
              <a:cs typeface="+mj-cs"/>
            </a:endParaRPr>
          </a:p>
        </p:txBody>
      </p:sp>
      <p:pic>
        <p:nvPicPr>
          <p:cNvPr id="17" name="Picture Placeholder 7">
            <a:extLst>
              <a:ext uri="{FF2B5EF4-FFF2-40B4-BE49-F238E27FC236}">
                <a16:creationId xmlns:a16="http://schemas.microsoft.com/office/drawing/2014/main" id="{86357C99-DEFC-4892-8C64-EF1482AB3E86}"/>
              </a:ext>
            </a:extLst>
          </p:cNvPr>
          <p:cNvPicPr>
            <a:picLocks noGrp="1" noChangeAspect="1"/>
          </p:cNvPicPr>
          <p:nvPr>
            <p:ph type="pic" sz="quarter" idx="13"/>
          </p:nvPr>
        </p:nvPicPr>
        <p:blipFill rotWithShape="1">
          <a:blip r:embed="rId3"/>
          <a:srcRect t="7619" r="2" b="2778"/>
          <a:stretch/>
        </p:blipFill>
        <p:spPr>
          <a:xfrm>
            <a:off x="-4" y="10"/>
            <a:ext cx="8328610" cy="5279933"/>
          </a:xfrm>
          <a:prstGeom prst="rect">
            <a:avLst/>
          </a:prstGeom>
          <a:noFill/>
          <a:effectLst/>
          <a:scene3d>
            <a:camera prst="orthographicFront"/>
            <a:lightRig rig="twoPt" dir="t">
              <a:rot lat="0" lon="0" rev="7200000"/>
            </a:lightRig>
          </a:scene3d>
          <a:sp3d>
            <a:bevelT w="25400" h="19050"/>
            <a:contourClr>
              <a:srgbClr val="FFFFFF"/>
            </a:contourClr>
          </a:sp3d>
        </p:spPr>
      </p:pic>
      <p:pic>
        <p:nvPicPr>
          <p:cNvPr id="12" name="Picture Placeholder 11">
            <a:extLst>
              <a:ext uri="{FF2B5EF4-FFF2-40B4-BE49-F238E27FC236}">
                <a16:creationId xmlns:a16="http://schemas.microsoft.com/office/drawing/2014/main" id="{F2F92A19-D60A-4D6C-8103-E5036EBC089B}"/>
              </a:ext>
            </a:extLst>
          </p:cNvPr>
          <p:cNvPicPr>
            <a:picLocks noGrp="1" noChangeAspect="1"/>
          </p:cNvPicPr>
          <p:nvPr>
            <p:ph type="pic" sz="quarter" idx="15"/>
          </p:nvPr>
        </p:nvPicPr>
        <p:blipFill rotWithShape="1">
          <a:blip r:embed="rId4"/>
          <a:srcRect r="-5" b="19183"/>
          <a:stretch/>
        </p:blipFill>
        <p:spPr>
          <a:xfrm>
            <a:off x="8328610" y="1"/>
            <a:ext cx="3863392" cy="2653792"/>
          </a:xfrm>
          <a:prstGeom prst="rect">
            <a:avLst/>
          </a:prstGeom>
          <a:noFill/>
          <a:effectLst>
            <a:outerShdw blurRad="50800" dist="50800" dir="5400000" algn="ctr" rotWithShape="0">
              <a:schemeClr val="bg1"/>
            </a:outerShdw>
          </a:effectLst>
          <a:scene3d>
            <a:camera prst="orthographicFront"/>
            <a:lightRig rig="twoPt" dir="t">
              <a:rot lat="0" lon="0" rev="7200000"/>
            </a:lightRig>
          </a:scene3d>
          <a:sp3d>
            <a:bevelT w="25400" h="19050"/>
            <a:contourClr>
              <a:srgbClr val="FFFFFF"/>
            </a:contourClr>
          </a:sp3d>
        </p:spPr>
      </p:pic>
      <p:grpSp>
        <p:nvGrpSpPr>
          <p:cNvPr id="49" name="Group 48">
            <a:extLst>
              <a:ext uri="{FF2B5EF4-FFF2-40B4-BE49-F238E27FC236}">
                <a16:creationId xmlns:a16="http://schemas.microsoft.com/office/drawing/2014/main" id="{AA47CC56-1188-533D-88C5-F705AFAAAE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93370"/>
            <a:ext cx="12207200" cy="123363"/>
            <a:chOff x="-5025" y="6737718"/>
            <a:chExt cx="12207200" cy="123363"/>
          </a:xfrm>
        </p:grpSpPr>
        <p:sp>
          <p:nvSpPr>
            <p:cNvPr id="42" name="Rectangle 41">
              <a:extLst>
                <a:ext uri="{FF2B5EF4-FFF2-40B4-BE49-F238E27FC236}">
                  <a16:creationId xmlns:a16="http://schemas.microsoft.com/office/drawing/2014/main" id="{5EEFA798-8C89-9948-4282-92855291A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4009D10-42BE-E080-5E98-DA638B250D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Placeholder 5" descr="A group of people standing in a parking lot&#10;&#10;Description automatically generated">
            <a:extLst>
              <a:ext uri="{FF2B5EF4-FFF2-40B4-BE49-F238E27FC236}">
                <a16:creationId xmlns:a16="http://schemas.microsoft.com/office/drawing/2014/main" id="{9C4D3F78-CE5D-16CF-310B-0203168E1CA8}"/>
              </a:ext>
            </a:extLst>
          </p:cNvPr>
          <p:cNvPicPr>
            <a:picLocks noGrp="1" noChangeAspect="1"/>
          </p:cNvPicPr>
          <p:nvPr>
            <p:ph type="pic" sz="quarter" idx="14"/>
          </p:nvPr>
        </p:nvPicPr>
        <p:blipFill>
          <a:blip r:embed="rId5"/>
          <a:srcRect t="11464" b="11464"/>
          <a:stretch>
            <a:fillRect/>
          </a:stretch>
        </p:blipFill>
        <p:spPr>
          <a:xfrm>
            <a:off x="8180636" y="2860870"/>
            <a:ext cx="3703320" cy="2139696"/>
          </a:xfrm>
        </p:spPr>
      </p:pic>
    </p:spTree>
    <p:extLst>
      <p:ext uri="{BB962C8B-B14F-4D97-AF65-F5344CB8AC3E}">
        <p14:creationId xmlns:p14="http://schemas.microsoft.com/office/powerpoint/2010/main" val="237684565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4A66AC"/>
      </a:accent4>
      <a:accent5>
        <a:srgbClr val="5AA2AE"/>
      </a:accent5>
      <a:accent6>
        <a:srgbClr val="9D90A0"/>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207039CC75EF498089087B717F0816" ma:contentTypeVersion="10" ma:contentTypeDescription="Create a new document." ma:contentTypeScope="" ma:versionID="c20ce19b89a58c4b744de8d1d98f3301">
  <xsd:schema xmlns:xsd="http://www.w3.org/2001/XMLSchema" xmlns:xs="http://www.w3.org/2001/XMLSchema" xmlns:p="http://schemas.microsoft.com/office/2006/metadata/properties" xmlns:ns2="e04fea0f-5829-4502-b764-9f79f3106f8f" targetNamespace="http://schemas.microsoft.com/office/2006/metadata/properties" ma:root="true" ma:fieldsID="ee9d019dda9451f0281b4c4f4ab4715a" ns2:_="">
    <xsd:import namespace="e04fea0f-5829-4502-b764-9f79f3106f8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4fea0f-5829-4502-b764-9f79f3106f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04fea0f-5829-4502-b764-9f79f3106f8f" xsi:nil="true"/>
  </documentManagement>
</p:properties>
</file>

<file path=customXml/itemProps1.xml><?xml version="1.0" encoding="utf-8"?>
<ds:datastoreItem xmlns:ds="http://schemas.openxmlformats.org/officeDocument/2006/customXml" ds:itemID="{5470C9DA-ADC8-49D9-B223-6D54C6FB7BE0}">
  <ds:schemaRefs>
    <ds:schemaRef ds:uri="http://schemas.microsoft.com/sharepoint/v3/contenttype/forms"/>
  </ds:schemaRefs>
</ds:datastoreItem>
</file>

<file path=customXml/itemProps2.xml><?xml version="1.0" encoding="utf-8"?>
<ds:datastoreItem xmlns:ds="http://schemas.openxmlformats.org/officeDocument/2006/customXml" ds:itemID="{96BB93A4-6217-42AC-978B-CDCEA78CA2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4fea0f-5829-4502-b764-9f79f3106f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333985-6DEC-4BB6-B360-FFFEFA02249A}">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 ds:uri="e04fea0f-5829-4502-b764-9f79f3106f8f"/>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1086</TotalTime>
  <Words>3442</Words>
  <Application>Microsoft Office PowerPoint</Application>
  <PresentationFormat>Widescreen</PresentationFormat>
  <Paragraphs>216</Paragraphs>
  <Slides>21</Slides>
  <Notes>17</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Fi’s Enrichment Education Support (FEES) Fund   In memory of Fiona Braidwood</vt:lpstr>
      <vt:lpstr>Today </vt:lpstr>
      <vt:lpstr>Lovely Fi</vt:lpstr>
      <vt:lpstr>Character, values and principles</vt:lpstr>
      <vt:lpstr>Memories of Fi – shared by her friends</vt:lpstr>
      <vt:lpstr>March 2016 unexpected, traumatic death </vt:lpstr>
      <vt:lpstr>A bright future cut short   </vt:lpstr>
      <vt:lpstr>PowerPoint Presentation</vt:lpstr>
      <vt:lpstr>  Ten Tors Challenge - a turning point just before Fi’s 14th Birthday    </vt:lpstr>
      <vt:lpstr>Braidwood Day</vt:lpstr>
      <vt:lpstr>Momentum</vt:lpstr>
      <vt:lpstr>… and then  FEES Fund</vt:lpstr>
      <vt:lpstr>Community</vt:lpstr>
      <vt:lpstr>First fundraiser</vt:lpstr>
      <vt:lpstr>Fundraising begins …</vt:lpstr>
      <vt:lpstr>Fundraisers</vt:lpstr>
      <vt:lpstr>PowerPoint Presentation</vt:lpstr>
      <vt:lpstr>PowerPoint Presentation</vt:lpstr>
      <vt:lpstr>How?</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 Enrichment Education Support (FEES) Fund   In memory of Fiona Braidwood</dc:title>
  <dc:creator>Jane Eales</dc:creator>
  <cp:lastModifiedBy>Victoria Caldwell</cp:lastModifiedBy>
  <cp:revision>24</cp:revision>
  <dcterms:created xsi:type="dcterms:W3CDTF">2024-03-19T17:24:30Z</dcterms:created>
  <dcterms:modified xsi:type="dcterms:W3CDTF">2024-03-22T07:34:54Z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0x01010000207039CC75EF498089087B717F0816</vt:lpwstr>
  </property>
</Properties>
</file>